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72" r:id="rId16"/>
    <p:sldId id="268" r:id="rId17"/>
    <p:sldId id="269" r:id="rId18"/>
    <p:sldId id="270" r:id="rId19"/>
    <p:sldId id="271" r:id="rId20"/>
    <p:sldId id="273" r:id="rId21"/>
    <p:sldId id="27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62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21497-9226-44B1-9FDA-CD56892FE253}" v="41" dt="2024-02-06T09:37:42.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las Norrhem Buhr Agenturer AB" userId="29feb658-c121-4905-90a6-2bfe95066701" providerId="ADAL" clId="{6BB21497-9226-44B1-9FDA-CD56892FE253}"/>
    <pc:docChg chg="undo custSel addSld delSld modSld sldOrd addMainMaster delMainMaster">
      <pc:chgData name="Niklas Norrhem Buhr Agenturer AB" userId="29feb658-c121-4905-90a6-2bfe95066701" providerId="ADAL" clId="{6BB21497-9226-44B1-9FDA-CD56892FE253}" dt="2024-02-06T09:39:49.336" v="1320" actId="207"/>
      <pc:docMkLst>
        <pc:docMk/>
      </pc:docMkLst>
      <pc:sldChg chg="addSp delSp modSp new del mod setBg modClrScheme chgLayout">
        <pc:chgData name="Niklas Norrhem Buhr Agenturer AB" userId="29feb658-c121-4905-90a6-2bfe95066701" providerId="ADAL" clId="{6BB21497-9226-44B1-9FDA-CD56892FE253}" dt="2024-02-05T13:16:36.553" v="143" actId="2696"/>
        <pc:sldMkLst>
          <pc:docMk/>
          <pc:sldMk cId="15134496" sldId="256"/>
        </pc:sldMkLst>
        <pc:spChg chg="del">
          <ac:chgData name="Niklas Norrhem Buhr Agenturer AB" userId="29feb658-c121-4905-90a6-2bfe95066701" providerId="ADAL" clId="{6BB21497-9226-44B1-9FDA-CD56892FE253}" dt="2024-02-05T13:12:39.995" v="1" actId="478"/>
          <ac:spMkLst>
            <pc:docMk/>
            <pc:sldMk cId="15134496" sldId="256"/>
            <ac:spMk id="2" creationId="{33D91730-59B1-D130-9455-DA4134ED6A30}"/>
          </ac:spMkLst>
        </pc:spChg>
        <pc:spChg chg="del">
          <ac:chgData name="Niklas Norrhem Buhr Agenturer AB" userId="29feb658-c121-4905-90a6-2bfe95066701" providerId="ADAL" clId="{6BB21497-9226-44B1-9FDA-CD56892FE253}" dt="2024-02-05T13:12:41.441" v="2" actId="478"/>
          <ac:spMkLst>
            <pc:docMk/>
            <pc:sldMk cId="15134496" sldId="256"/>
            <ac:spMk id="3" creationId="{85F19559-4625-DE0C-57C3-4F0E5EAB680F}"/>
          </ac:spMkLst>
        </pc:spChg>
        <pc:spChg chg="add del mod">
          <ac:chgData name="Niklas Norrhem Buhr Agenturer AB" userId="29feb658-c121-4905-90a6-2bfe95066701" providerId="ADAL" clId="{6BB21497-9226-44B1-9FDA-CD56892FE253}" dt="2024-02-05T13:15:15.337" v="120" actId="478"/>
          <ac:spMkLst>
            <pc:docMk/>
            <pc:sldMk cId="15134496" sldId="256"/>
            <ac:spMk id="7" creationId="{8CCD246C-6483-9001-CFE9-94312D01CB92}"/>
          </ac:spMkLst>
        </pc:spChg>
        <pc:spChg chg="add mod">
          <ac:chgData name="Niklas Norrhem Buhr Agenturer AB" userId="29feb658-c121-4905-90a6-2bfe95066701" providerId="ADAL" clId="{6BB21497-9226-44B1-9FDA-CD56892FE253}" dt="2024-02-05T13:15:31.719" v="130" actId="26606"/>
          <ac:spMkLst>
            <pc:docMk/>
            <pc:sldMk cId="15134496" sldId="256"/>
            <ac:spMk id="8" creationId="{560D64C5-49DE-A3A5-B77B-68E6E891AE9A}"/>
          </ac:spMkLst>
        </pc:spChg>
        <pc:spChg chg="add del">
          <ac:chgData name="Niklas Norrhem Buhr Agenturer AB" userId="29feb658-c121-4905-90a6-2bfe95066701" providerId="ADAL" clId="{6BB21497-9226-44B1-9FDA-CD56892FE253}" dt="2024-02-05T13:15:29.101" v="125" actId="26606"/>
          <ac:spMkLst>
            <pc:docMk/>
            <pc:sldMk cId="15134496" sldId="256"/>
            <ac:spMk id="13" creationId="{A8E9C91B-7EAD-4562-AB0E-DFB9663AECE3}"/>
          </ac:spMkLst>
        </pc:spChg>
        <pc:spChg chg="add del">
          <ac:chgData name="Niklas Norrhem Buhr Agenturer AB" userId="29feb658-c121-4905-90a6-2bfe95066701" providerId="ADAL" clId="{6BB21497-9226-44B1-9FDA-CD56892FE253}" dt="2024-02-05T13:15:29.101" v="125" actId="26606"/>
          <ac:spMkLst>
            <pc:docMk/>
            <pc:sldMk cId="15134496" sldId="256"/>
            <ac:spMk id="15" creationId="{652BD35A-BC99-4831-A358-06E2CEB96697}"/>
          </ac:spMkLst>
        </pc:spChg>
        <pc:spChg chg="add del">
          <ac:chgData name="Niklas Norrhem Buhr Agenturer AB" userId="29feb658-c121-4905-90a6-2bfe95066701" providerId="ADAL" clId="{6BB21497-9226-44B1-9FDA-CD56892FE253}" dt="2024-02-05T13:15:29.101" v="125" actId="26606"/>
          <ac:spMkLst>
            <pc:docMk/>
            <pc:sldMk cId="15134496" sldId="256"/>
            <ac:spMk id="17" creationId="{B76E24C1-2968-40DC-A36E-F6B85F0F0752}"/>
          </ac:spMkLst>
        </pc:spChg>
        <pc:spChg chg="add del">
          <ac:chgData name="Niklas Norrhem Buhr Agenturer AB" userId="29feb658-c121-4905-90a6-2bfe95066701" providerId="ADAL" clId="{6BB21497-9226-44B1-9FDA-CD56892FE253}" dt="2024-02-05T13:15:29.871" v="127" actId="26606"/>
          <ac:spMkLst>
            <pc:docMk/>
            <pc:sldMk cId="15134496" sldId="256"/>
            <ac:spMk id="19" creationId="{B9FF99BD-075F-4761-A995-6FC574BD25EA}"/>
          </ac:spMkLst>
        </pc:spChg>
        <pc:spChg chg="add del">
          <ac:chgData name="Niklas Norrhem Buhr Agenturer AB" userId="29feb658-c121-4905-90a6-2bfe95066701" providerId="ADAL" clId="{6BB21497-9226-44B1-9FDA-CD56892FE253}" dt="2024-02-05T13:15:29.871" v="127" actId="26606"/>
          <ac:spMkLst>
            <pc:docMk/>
            <pc:sldMk cId="15134496" sldId="256"/>
            <ac:spMk id="20" creationId="{A7B21A54-9BA3-4EA9-B460-5A829ADD9051}"/>
          </ac:spMkLst>
        </pc:spChg>
        <pc:spChg chg="add del">
          <ac:chgData name="Niklas Norrhem Buhr Agenturer AB" userId="29feb658-c121-4905-90a6-2bfe95066701" providerId="ADAL" clId="{6BB21497-9226-44B1-9FDA-CD56892FE253}" dt="2024-02-05T13:15:29.871" v="127" actId="26606"/>
          <ac:spMkLst>
            <pc:docMk/>
            <pc:sldMk cId="15134496" sldId="256"/>
            <ac:spMk id="21" creationId="{6FA8F714-B9D8-488A-8CCA-E9948FF913A9}"/>
          </ac:spMkLst>
        </pc:spChg>
        <pc:spChg chg="add del">
          <ac:chgData name="Niklas Norrhem Buhr Agenturer AB" userId="29feb658-c121-4905-90a6-2bfe95066701" providerId="ADAL" clId="{6BB21497-9226-44B1-9FDA-CD56892FE253}" dt="2024-02-05T13:15:31.690" v="129" actId="26606"/>
          <ac:spMkLst>
            <pc:docMk/>
            <pc:sldMk cId="15134496" sldId="256"/>
            <ac:spMk id="23" creationId="{6BC377B7-18F1-42AD-A1DD-E1D6A5B27CE9}"/>
          </ac:spMkLst>
        </pc:spChg>
        <pc:spChg chg="add del">
          <ac:chgData name="Niklas Norrhem Buhr Agenturer AB" userId="29feb658-c121-4905-90a6-2bfe95066701" providerId="ADAL" clId="{6BB21497-9226-44B1-9FDA-CD56892FE253}" dt="2024-02-05T13:15:31.690" v="129" actId="26606"/>
          <ac:spMkLst>
            <pc:docMk/>
            <pc:sldMk cId="15134496" sldId="256"/>
            <ac:spMk id="24" creationId="{E27CBDD7-6A01-4B3F-B16A-F50305427BC5}"/>
          </ac:spMkLst>
        </pc:spChg>
        <pc:spChg chg="add">
          <ac:chgData name="Niklas Norrhem Buhr Agenturer AB" userId="29feb658-c121-4905-90a6-2bfe95066701" providerId="ADAL" clId="{6BB21497-9226-44B1-9FDA-CD56892FE253}" dt="2024-02-05T13:15:31.719" v="130" actId="26606"/>
          <ac:spMkLst>
            <pc:docMk/>
            <pc:sldMk cId="15134496" sldId="256"/>
            <ac:spMk id="26" creationId="{A8E9C91B-7EAD-4562-AB0E-DFB9663AECE3}"/>
          </ac:spMkLst>
        </pc:spChg>
        <pc:spChg chg="add">
          <ac:chgData name="Niklas Norrhem Buhr Agenturer AB" userId="29feb658-c121-4905-90a6-2bfe95066701" providerId="ADAL" clId="{6BB21497-9226-44B1-9FDA-CD56892FE253}" dt="2024-02-05T13:15:31.719" v="130" actId="26606"/>
          <ac:spMkLst>
            <pc:docMk/>
            <pc:sldMk cId="15134496" sldId="256"/>
            <ac:spMk id="27" creationId="{652BD35A-BC99-4831-A358-06E2CEB96697}"/>
          </ac:spMkLst>
        </pc:spChg>
        <pc:spChg chg="add">
          <ac:chgData name="Niklas Norrhem Buhr Agenturer AB" userId="29feb658-c121-4905-90a6-2bfe95066701" providerId="ADAL" clId="{6BB21497-9226-44B1-9FDA-CD56892FE253}" dt="2024-02-05T13:15:31.719" v="130" actId="26606"/>
          <ac:spMkLst>
            <pc:docMk/>
            <pc:sldMk cId="15134496" sldId="256"/>
            <ac:spMk id="28" creationId="{B76E24C1-2968-40DC-A36E-F6B85F0F0752}"/>
          </ac:spMkLst>
        </pc:spChg>
        <pc:picChg chg="add mod">
          <ac:chgData name="Niklas Norrhem Buhr Agenturer AB" userId="29feb658-c121-4905-90a6-2bfe95066701" providerId="ADAL" clId="{6BB21497-9226-44B1-9FDA-CD56892FE253}" dt="2024-02-05T13:15:38.301" v="132" actId="14100"/>
          <ac:picMkLst>
            <pc:docMk/>
            <pc:sldMk cId="15134496" sldId="256"/>
            <ac:picMk id="6" creationId="{3265666F-F945-7787-D44A-05E5A866BB84}"/>
          </ac:picMkLst>
        </pc:picChg>
      </pc:sldChg>
      <pc:sldChg chg="addSp delSp modSp add mod setBg modClrScheme setClrOvrMap delDesignElem chgLayout">
        <pc:chgData name="Niklas Norrhem Buhr Agenturer AB" userId="29feb658-c121-4905-90a6-2bfe95066701" providerId="ADAL" clId="{6BB21497-9226-44B1-9FDA-CD56892FE253}" dt="2024-02-05T13:16:57.052" v="150" actId="26606"/>
        <pc:sldMkLst>
          <pc:docMk/>
          <pc:sldMk cId="2490221598" sldId="257"/>
        </pc:sldMkLst>
        <pc:spChg chg="mod">
          <ac:chgData name="Niklas Norrhem Buhr Agenturer AB" userId="29feb658-c121-4905-90a6-2bfe95066701" providerId="ADAL" clId="{6BB21497-9226-44B1-9FDA-CD56892FE253}" dt="2024-02-05T13:16:57.052" v="150" actId="26606"/>
          <ac:spMkLst>
            <pc:docMk/>
            <pc:sldMk cId="2490221598" sldId="257"/>
            <ac:spMk id="2" creationId="{848523B2-E7B9-60D5-2C9F-319A2BEC673C}"/>
          </ac:spMkLst>
        </pc:spChg>
        <pc:spChg chg="mod ord">
          <ac:chgData name="Niklas Norrhem Buhr Agenturer AB" userId="29feb658-c121-4905-90a6-2bfe95066701" providerId="ADAL" clId="{6BB21497-9226-44B1-9FDA-CD56892FE253}" dt="2024-02-05T13:16:57.052" v="150" actId="26606"/>
          <ac:spMkLst>
            <pc:docMk/>
            <pc:sldMk cId="2490221598" sldId="257"/>
            <ac:spMk id="3" creationId="{EF37850E-F009-6906-B795-CF13A2B3DEBB}"/>
          </ac:spMkLst>
        </pc:spChg>
        <pc:spChg chg="add del">
          <ac:chgData name="Niklas Norrhem Buhr Agenturer AB" userId="29feb658-c121-4905-90a6-2bfe95066701" providerId="ADAL" clId="{6BB21497-9226-44B1-9FDA-CD56892FE253}" dt="2024-02-05T13:16:32.029" v="141" actId="26606"/>
          <ac:spMkLst>
            <pc:docMk/>
            <pc:sldMk cId="2490221598" sldId="257"/>
            <ac:spMk id="9" creationId="{416A0E3C-60E6-4F39-BC55-5F7C224E1F7C}"/>
          </ac:spMkLst>
        </pc:spChg>
        <pc:spChg chg="del">
          <ac:chgData name="Niklas Norrhem Buhr Agenturer AB" userId="29feb658-c121-4905-90a6-2bfe95066701" providerId="ADAL" clId="{6BB21497-9226-44B1-9FDA-CD56892FE253}" dt="2024-02-05T13:16:05.366" v="134"/>
          <ac:spMkLst>
            <pc:docMk/>
            <pc:sldMk cId="2490221598" sldId="257"/>
            <ac:spMk id="10" creationId="{038E7D36-B1C9-463C-983F-AEA5810A60D0}"/>
          </ac:spMkLst>
        </pc:spChg>
        <pc:spChg chg="del">
          <ac:chgData name="Niklas Norrhem Buhr Agenturer AB" userId="29feb658-c121-4905-90a6-2bfe95066701" providerId="ADAL" clId="{6BB21497-9226-44B1-9FDA-CD56892FE253}" dt="2024-02-05T13:16:05.366" v="134"/>
          <ac:spMkLst>
            <pc:docMk/>
            <pc:sldMk cId="2490221598" sldId="257"/>
            <ac:spMk id="12" creationId="{37B9A221-B33F-47C2-85FF-2C8F363D797B}"/>
          </ac:spMkLst>
        </pc:spChg>
        <pc:spChg chg="add del">
          <ac:chgData name="Niklas Norrhem Buhr Agenturer AB" userId="29feb658-c121-4905-90a6-2bfe95066701" providerId="ADAL" clId="{6BB21497-9226-44B1-9FDA-CD56892FE253}" dt="2024-02-05T13:16:32.029" v="141" actId="26606"/>
          <ac:spMkLst>
            <pc:docMk/>
            <pc:sldMk cId="2490221598" sldId="257"/>
            <ac:spMk id="13" creationId="{39B4056F-1959-4627-A683-77F6C0603FCD}"/>
          </ac:spMkLst>
        </pc:spChg>
        <pc:spChg chg="del">
          <ac:chgData name="Niklas Norrhem Buhr Agenturer AB" userId="29feb658-c121-4905-90a6-2bfe95066701" providerId="ADAL" clId="{6BB21497-9226-44B1-9FDA-CD56892FE253}" dt="2024-02-05T13:16:05.366" v="134"/>
          <ac:spMkLst>
            <pc:docMk/>
            <pc:sldMk cId="2490221598" sldId="257"/>
            <ac:spMk id="14" creationId="{CD0E0EF1-7626-4514-9337-271DD661B1EB}"/>
          </ac:spMkLst>
        </pc:spChg>
        <pc:spChg chg="add del">
          <ac:chgData name="Niklas Norrhem Buhr Agenturer AB" userId="29feb658-c121-4905-90a6-2bfe95066701" providerId="ADAL" clId="{6BB21497-9226-44B1-9FDA-CD56892FE253}" dt="2024-02-05T13:16:32.029" v="141" actId="26606"/>
          <ac:spMkLst>
            <pc:docMk/>
            <pc:sldMk cId="2490221598" sldId="257"/>
            <ac:spMk id="15" creationId="{D8D7349B-C9FA-4FCE-A1FF-948F460A3A9A}"/>
          </ac:spMkLst>
        </pc:spChg>
        <pc:spChg chg="del">
          <ac:chgData name="Niklas Norrhem Buhr Agenturer AB" userId="29feb658-c121-4905-90a6-2bfe95066701" providerId="ADAL" clId="{6BB21497-9226-44B1-9FDA-CD56892FE253}" dt="2024-02-05T13:16:05.366" v="134"/>
          <ac:spMkLst>
            <pc:docMk/>
            <pc:sldMk cId="2490221598" sldId="257"/>
            <ac:spMk id="16" creationId="{5F0B1492-9A00-4F80-8771-0BB2C2C4353C}"/>
          </ac:spMkLst>
        </pc:spChg>
        <pc:spChg chg="add del">
          <ac:chgData name="Niklas Norrhem Buhr Agenturer AB" userId="29feb658-c121-4905-90a6-2bfe95066701" providerId="ADAL" clId="{6BB21497-9226-44B1-9FDA-CD56892FE253}" dt="2024-02-05T13:16:57.052" v="150" actId="26606"/>
          <ac:spMkLst>
            <pc:docMk/>
            <pc:sldMk cId="2490221598" sldId="257"/>
            <ac:spMk id="19" creationId="{416A0E3C-60E6-4F39-BC55-5F7C224E1F7C}"/>
          </ac:spMkLst>
        </pc:spChg>
        <pc:spChg chg="del">
          <ac:chgData name="Niklas Norrhem Buhr Agenturer AB" userId="29feb658-c121-4905-90a6-2bfe95066701" providerId="ADAL" clId="{6BB21497-9226-44B1-9FDA-CD56892FE253}" dt="2024-02-05T13:16:05.366" v="134"/>
          <ac:spMkLst>
            <pc:docMk/>
            <pc:sldMk cId="2490221598" sldId="257"/>
            <ac:spMk id="22" creationId="{8452FFB1-9B1F-4CA7-981E-ECF6DA0D019A}"/>
          </ac:spMkLst>
        </pc:spChg>
        <pc:spChg chg="add del">
          <ac:chgData name="Niklas Norrhem Buhr Agenturer AB" userId="29feb658-c121-4905-90a6-2bfe95066701" providerId="ADAL" clId="{6BB21497-9226-44B1-9FDA-CD56892FE253}" dt="2024-02-05T13:16:57.052" v="150" actId="26606"/>
          <ac:spMkLst>
            <pc:docMk/>
            <pc:sldMk cId="2490221598" sldId="257"/>
            <ac:spMk id="23" creationId="{5E0A8391-2737-4F1C-B27A-C44629DB4D33}"/>
          </ac:spMkLst>
        </pc:spChg>
        <pc:spChg chg="del">
          <ac:chgData name="Niklas Norrhem Buhr Agenturer AB" userId="29feb658-c121-4905-90a6-2bfe95066701" providerId="ADAL" clId="{6BB21497-9226-44B1-9FDA-CD56892FE253}" dt="2024-02-05T13:16:05.366" v="134"/>
          <ac:spMkLst>
            <pc:docMk/>
            <pc:sldMk cId="2490221598" sldId="257"/>
            <ac:spMk id="24" creationId="{27F42CDF-174D-40A8-A28A-ED886E4FE041}"/>
          </ac:spMkLst>
        </pc:spChg>
        <pc:spChg chg="add del">
          <ac:chgData name="Niklas Norrhem Buhr Agenturer AB" userId="29feb658-c121-4905-90a6-2bfe95066701" providerId="ADAL" clId="{6BB21497-9226-44B1-9FDA-CD56892FE253}" dt="2024-02-05T13:16:57.052" v="150" actId="26606"/>
          <ac:spMkLst>
            <pc:docMk/>
            <pc:sldMk cId="2490221598" sldId="257"/>
            <ac:spMk id="25" creationId="{ED5EC01C-B438-4398-919E-A345C83EDAC9}"/>
          </ac:spMkLst>
        </pc:spChg>
        <pc:spChg chg="add del">
          <ac:chgData name="Niklas Norrhem Buhr Agenturer AB" userId="29feb658-c121-4905-90a6-2bfe95066701" providerId="ADAL" clId="{6BB21497-9226-44B1-9FDA-CD56892FE253}" dt="2024-02-05T13:16:44.587" v="145" actId="26606"/>
          <ac:spMkLst>
            <pc:docMk/>
            <pc:sldMk cId="2490221598" sldId="257"/>
            <ac:spMk id="30" creationId="{23DA7759-3209-4FE2-96D1-4EEDD81E9EA0}"/>
          </ac:spMkLst>
        </pc:spChg>
        <pc:spChg chg="add del">
          <ac:chgData name="Niklas Norrhem Buhr Agenturer AB" userId="29feb658-c121-4905-90a6-2bfe95066701" providerId="ADAL" clId="{6BB21497-9226-44B1-9FDA-CD56892FE253}" dt="2024-02-05T13:16:44.587" v="145" actId="26606"/>
          <ac:spMkLst>
            <pc:docMk/>
            <pc:sldMk cId="2490221598" sldId="257"/>
            <ac:spMk id="32" creationId="{41460DAD-8769-4C9F-9C8C-BB0443909D76}"/>
          </ac:spMkLst>
        </pc:spChg>
        <pc:spChg chg="add del">
          <ac:chgData name="Niklas Norrhem Buhr Agenturer AB" userId="29feb658-c121-4905-90a6-2bfe95066701" providerId="ADAL" clId="{6BB21497-9226-44B1-9FDA-CD56892FE253}" dt="2024-02-05T13:16:44.587" v="145" actId="26606"/>
          <ac:spMkLst>
            <pc:docMk/>
            <pc:sldMk cId="2490221598" sldId="257"/>
            <ac:spMk id="34" creationId="{66E48AFA-8884-4F68-A44F-D2C1E8609C5A}"/>
          </ac:spMkLst>
        </pc:spChg>
        <pc:spChg chg="add del">
          <ac:chgData name="Niklas Norrhem Buhr Agenturer AB" userId="29feb658-c121-4905-90a6-2bfe95066701" providerId="ADAL" clId="{6BB21497-9226-44B1-9FDA-CD56892FE253}" dt="2024-02-05T13:16:44.587" v="145" actId="26606"/>
          <ac:spMkLst>
            <pc:docMk/>
            <pc:sldMk cId="2490221598" sldId="257"/>
            <ac:spMk id="36" creationId="{969D19A6-08CB-498C-93EC-3FFB021FC68A}"/>
          </ac:spMkLst>
        </pc:spChg>
        <pc:spChg chg="add del">
          <ac:chgData name="Niklas Norrhem Buhr Agenturer AB" userId="29feb658-c121-4905-90a6-2bfe95066701" providerId="ADAL" clId="{6BB21497-9226-44B1-9FDA-CD56892FE253}" dt="2024-02-05T13:16:57.021" v="149" actId="26606"/>
          <ac:spMkLst>
            <pc:docMk/>
            <pc:sldMk cId="2490221598" sldId="257"/>
            <ac:spMk id="38" creationId="{8FB4235C-4505-46C7-AD8F-8769A1972FC1}"/>
          </ac:spMkLst>
        </pc:spChg>
        <pc:spChg chg="add del">
          <ac:chgData name="Niklas Norrhem Buhr Agenturer AB" userId="29feb658-c121-4905-90a6-2bfe95066701" providerId="ADAL" clId="{6BB21497-9226-44B1-9FDA-CD56892FE253}" dt="2024-02-05T13:16:54.729" v="147" actId="26606"/>
          <ac:spMkLst>
            <pc:docMk/>
            <pc:sldMk cId="2490221598" sldId="257"/>
            <ac:spMk id="40" creationId="{9EB54D17-3792-403D-9127-495845021D2B}"/>
          </ac:spMkLst>
        </pc:spChg>
        <pc:spChg chg="add del">
          <ac:chgData name="Niklas Norrhem Buhr Agenturer AB" userId="29feb658-c121-4905-90a6-2bfe95066701" providerId="ADAL" clId="{6BB21497-9226-44B1-9FDA-CD56892FE253}" dt="2024-02-05T13:16:54.729" v="147" actId="26606"/>
          <ac:spMkLst>
            <pc:docMk/>
            <pc:sldMk cId="2490221598" sldId="257"/>
            <ac:spMk id="41" creationId="{51A01047-632B-4F57-9CDB-AA680D5BBB19}"/>
          </ac:spMkLst>
        </pc:spChg>
        <pc:spChg chg="add del">
          <ac:chgData name="Niklas Norrhem Buhr Agenturer AB" userId="29feb658-c121-4905-90a6-2bfe95066701" providerId="ADAL" clId="{6BB21497-9226-44B1-9FDA-CD56892FE253}" dt="2024-02-05T13:16:54.729" v="147" actId="26606"/>
          <ac:spMkLst>
            <pc:docMk/>
            <pc:sldMk cId="2490221598" sldId="257"/>
            <ac:spMk id="42" creationId="{48EF695B-E7DE-4164-862A-9CD06DFB0EC0}"/>
          </ac:spMkLst>
        </pc:spChg>
        <pc:spChg chg="add del">
          <ac:chgData name="Niklas Norrhem Buhr Agenturer AB" userId="29feb658-c121-4905-90a6-2bfe95066701" providerId="ADAL" clId="{6BB21497-9226-44B1-9FDA-CD56892FE253}" dt="2024-02-05T13:16:57.021" v="149" actId="26606"/>
          <ac:spMkLst>
            <pc:docMk/>
            <pc:sldMk cId="2490221598" sldId="257"/>
            <ac:spMk id="45" creationId="{1E94681D-2A4C-4A8D-B9B5-31D440D0328D}"/>
          </ac:spMkLst>
        </pc:spChg>
        <pc:spChg chg="add del">
          <ac:chgData name="Niklas Norrhem Buhr Agenturer AB" userId="29feb658-c121-4905-90a6-2bfe95066701" providerId="ADAL" clId="{6BB21497-9226-44B1-9FDA-CD56892FE253}" dt="2024-02-05T13:16:57.021" v="149" actId="26606"/>
          <ac:spMkLst>
            <pc:docMk/>
            <pc:sldMk cId="2490221598" sldId="257"/>
            <ac:spMk id="46" creationId="{FB65ABA3-820C-4D75-9437-9EFA1ADFE134}"/>
          </ac:spMkLst>
        </pc:spChg>
        <pc:spChg chg="add del">
          <ac:chgData name="Niklas Norrhem Buhr Agenturer AB" userId="29feb658-c121-4905-90a6-2bfe95066701" providerId="ADAL" clId="{6BB21497-9226-44B1-9FDA-CD56892FE253}" dt="2024-02-05T13:16:57.021" v="149" actId="26606"/>
          <ac:spMkLst>
            <pc:docMk/>
            <pc:sldMk cId="2490221598" sldId="257"/>
            <ac:spMk id="47" creationId="{036BF2FB-90D8-48DB-BD34-D040CDCFF208}"/>
          </ac:spMkLst>
        </pc:spChg>
        <pc:spChg chg="add del">
          <ac:chgData name="Niklas Norrhem Buhr Agenturer AB" userId="29feb658-c121-4905-90a6-2bfe95066701" providerId="ADAL" clId="{6BB21497-9226-44B1-9FDA-CD56892FE253}" dt="2024-02-05T13:16:57.021" v="149" actId="26606"/>
          <ac:spMkLst>
            <pc:docMk/>
            <pc:sldMk cId="2490221598" sldId="257"/>
            <ac:spMk id="48" creationId="{E192707B-B929-41A7-9B41-E959A1C689E4}"/>
          </ac:spMkLst>
        </pc:spChg>
        <pc:spChg chg="add">
          <ac:chgData name="Niklas Norrhem Buhr Agenturer AB" userId="29feb658-c121-4905-90a6-2bfe95066701" providerId="ADAL" clId="{6BB21497-9226-44B1-9FDA-CD56892FE253}" dt="2024-02-05T13:16:57.052" v="150" actId="26606"/>
          <ac:spMkLst>
            <pc:docMk/>
            <pc:sldMk cId="2490221598" sldId="257"/>
            <ac:spMk id="50" creationId="{9EB54D17-3792-403D-9127-495845021D2B}"/>
          </ac:spMkLst>
        </pc:spChg>
        <pc:spChg chg="add">
          <ac:chgData name="Niklas Norrhem Buhr Agenturer AB" userId="29feb658-c121-4905-90a6-2bfe95066701" providerId="ADAL" clId="{6BB21497-9226-44B1-9FDA-CD56892FE253}" dt="2024-02-05T13:16:57.052" v="150" actId="26606"/>
          <ac:spMkLst>
            <pc:docMk/>
            <pc:sldMk cId="2490221598" sldId="257"/>
            <ac:spMk id="51" creationId="{51A01047-632B-4F57-9CDB-AA680D5BBB19}"/>
          </ac:spMkLst>
        </pc:spChg>
        <pc:spChg chg="add">
          <ac:chgData name="Niklas Norrhem Buhr Agenturer AB" userId="29feb658-c121-4905-90a6-2bfe95066701" providerId="ADAL" clId="{6BB21497-9226-44B1-9FDA-CD56892FE253}" dt="2024-02-05T13:16:57.052" v="150" actId="26606"/>
          <ac:spMkLst>
            <pc:docMk/>
            <pc:sldMk cId="2490221598" sldId="257"/>
            <ac:spMk id="52" creationId="{48EF695B-E7DE-4164-862A-9CD06DFB0EC0}"/>
          </ac:spMkLst>
        </pc:spChg>
        <pc:grpChg chg="add del">
          <ac:chgData name="Niklas Norrhem Buhr Agenturer AB" userId="29feb658-c121-4905-90a6-2bfe95066701" providerId="ADAL" clId="{6BB21497-9226-44B1-9FDA-CD56892FE253}" dt="2024-02-05T13:16:54.729" v="147" actId="26606"/>
          <ac:grpSpMkLst>
            <pc:docMk/>
            <pc:sldMk cId="2490221598" sldId="257"/>
            <ac:grpSpMk id="43" creationId="{D5ADB088-C125-457F-9C61-DFE21DCEF4A5}"/>
          </ac:grpSpMkLst>
        </pc:grpChg>
        <pc:grpChg chg="add">
          <ac:chgData name="Niklas Norrhem Buhr Agenturer AB" userId="29feb658-c121-4905-90a6-2bfe95066701" providerId="ADAL" clId="{6BB21497-9226-44B1-9FDA-CD56892FE253}" dt="2024-02-05T13:16:57.052" v="150" actId="26606"/>
          <ac:grpSpMkLst>
            <pc:docMk/>
            <pc:sldMk cId="2490221598" sldId="257"/>
            <ac:grpSpMk id="53" creationId="{D5ADB088-C125-457F-9C61-DFE21DCEF4A5}"/>
          </ac:grpSpMkLst>
        </pc:grpChg>
        <pc:picChg chg="add mod ord">
          <ac:chgData name="Niklas Norrhem Buhr Agenturer AB" userId="29feb658-c121-4905-90a6-2bfe95066701" providerId="ADAL" clId="{6BB21497-9226-44B1-9FDA-CD56892FE253}" dt="2024-02-05T13:16:57.052" v="150" actId="26606"/>
          <ac:picMkLst>
            <pc:docMk/>
            <pc:sldMk cId="2490221598" sldId="257"/>
            <ac:picMk id="4" creationId="{546D730C-DDC2-80D6-6E10-FDB735643FF5}"/>
          </ac:picMkLst>
        </pc:picChg>
        <pc:picChg chg="del">
          <ac:chgData name="Niklas Norrhem Buhr Agenturer AB" userId="29feb658-c121-4905-90a6-2bfe95066701" providerId="ADAL" clId="{6BB21497-9226-44B1-9FDA-CD56892FE253}" dt="2024-02-05T13:16:18.033" v="136" actId="478"/>
          <ac:picMkLst>
            <pc:docMk/>
            <pc:sldMk cId="2490221598" sldId="257"/>
            <ac:picMk id="5" creationId="{EFB9F472-7971-2594-B5EF-DC0E04DDB214}"/>
          </ac:picMkLst>
        </pc:picChg>
        <pc:cxnChg chg="add del">
          <ac:chgData name="Niklas Norrhem Buhr Agenturer AB" userId="29feb658-c121-4905-90a6-2bfe95066701" providerId="ADAL" clId="{6BB21497-9226-44B1-9FDA-CD56892FE253}" dt="2024-02-05T13:16:32.029" v="141" actId="26606"/>
          <ac:cxnSpMkLst>
            <pc:docMk/>
            <pc:sldMk cId="2490221598" sldId="257"/>
            <ac:cxnSpMk id="11" creationId="{C5025DAC-8B93-4160-B017-3A274A5828C0}"/>
          </ac:cxnSpMkLst>
        </pc:cxnChg>
        <pc:cxnChg chg="add del">
          <ac:chgData name="Niklas Norrhem Buhr Agenturer AB" userId="29feb658-c121-4905-90a6-2bfe95066701" providerId="ADAL" clId="{6BB21497-9226-44B1-9FDA-CD56892FE253}" dt="2024-02-05T13:16:32.029" v="141" actId="26606"/>
          <ac:cxnSpMkLst>
            <pc:docMk/>
            <pc:sldMk cId="2490221598" sldId="257"/>
            <ac:cxnSpMk id="17" creationId="{55646586-8E5D-4A2B-BDA9-01CE28AC89A1}"/>
          </ac:cxnSpMkLst>
        </pc:cxnChg>
        <pc:cxnChg chg="del">
          <ac:chgData name="Niklas Norrhem Buhr Agenturer AB" userId="29feb658-c121-4905-90a6-2bfe95066701" providerId="ADAL" clId="{6BB21497-9226-44B1-9FDA-CD56892FE253}" dt="2024-02-05T13:16:05.366" v="134"/>
          <ac:cxnSpMkLst>
            <pc:docMk/>
            <pc:sldMk cId="2490221598" sldId="257"/>
            <ac:cxnSpMk id="18" creationId="{7FAC7B62-8ACC-41ED-80AB-8D1CDF38B9E4}"/>
          </ac:cxnSpMkLst>
        </pc:cxnChg>
        <pc:cxnChg chg="del">
          <ac:chgData name="Niklas Norrhem Buhr Agenturer AB" userId="29feb658-c121-4905-90a6-2bfe95066701" providerId="ADAL" clId="{6BB21497-9226-44B1-9FDA-CD56892FE253}" dt="2024-02-05T13:16:05.366" v="134"/>
          <ac:cxnSpMkLst>
            <pc:docMk/>
            <pc:sldMk cId="2490221598" sldId="257"/>
            <ac:cxnSpMk id="20" creationId="{945FF525-9A83-4625-99D9-B267BDE077E7}"/>
          </ac:cxnSpMkLst>
        </pc:cxnChg>
        <pc:cxnChg chg="add del">
          <ac:chgData name="Niklas Norrhem Buhr Agenturer AB" userId="29feb658-c121-4905-90a6-2bfe95066701" providerId="ADAL" clId="{6BB21497-9226-44B1-9FDA-CD56892FE253}" dt="2024-02-05T13:16:57.052" v="150" actId="26606"/>
          <ac:cxnSpMkLst>
            <pc:docMk/>
            <pc:sldMk cId="2490221598" sldId="257"/>
            <ac:cxnSpMk id="21" creationId="{C5025DAC-8B93-4160-B017-3A274A5828C0}"/>
          </ac:cxnSpMkLst>
        </pc:cxnChg>
        <pc:cxnChg chg="del">
          <ac:chgData name="Niklas Norrhem Buhr Agenturer AB" userId="29feb658-c121-4905-90a6-2bfe95066701" providerId="ADAL" clId="{6BB21497-9226-44B1-9FDA-CD56892FE253}" dt="2024-02-05T13:16:05.366" v="134"/>
          <ac:cxnSpMkLst>
            <pc:docMk/>
            <pc:sldMk cId="2490221598" sldId="257"/>
            <ac:cxnSpMk id="26" creationId="{61FF92BA-874E-408A-BFAD-416A7FFE5976}"/>
          </ac:cxnSpMkLst>
        </pc:cxnChg>
      </pc:sldChg>
      <pc:sldChg chg="addSp delSp modSp new mod setBg">
        <pc:chgData name="Niklas Norrhem Buhr Agenturer AB" userId="29feb658-c121-4905-90a6-2bfe95066701" providerId="ADAL" clId="{6BB21497-9226-44B1-9FDA-CD56892FE253}" dt="2024-02-06T09:37:49.716" v="1317" actId="207"/>
        <pc:sldMkLst>
          <pc:docMk/>
          <pc:sldMk cId="3479231001" sldId="258"/>
        </pc:sldMkLst>
        <pc:spChg chg="mod">
          <ac:chgData name="Niklas Norrhem Buhr Agenturer AB" userId="29feb658-c121-4905-90a6-2bfe95066701" providerId="ADAL" clId="{6BB21497-9226-44B1-9FDA-CD56892FE253}" dt="2024-02-06T09:37:49.716" v="1317" actId="207"/>
          <ac:spMkLst>
            <pc:docMk/>
            <pc:sldMk cId="3479231001" sldId="258"/>
            <ac:spMk id="2" creationId="{B8C76DAA-4765-C018-EE7B-444EB3B53226}"/>
          </ac:spMkLst>
        </pc:spChg>
        <pc:spChg chg="mod">
          <ac:chgData name="Niklas Norrhem Buhr Agenturer AB" userId="29feb658-c121-4905-90a6-2bfe95066701" providerId="ADAL" clId="{6BB21497-9226-44B1-9FDA-CD56892FE253}" dt="2024-02-05T13:23:11.357" v="204" actId="26606"/>
          <ac:spMkLst>
            <pc:docMk/>
            <pc:sldMk cId="3479231001" sldId="258"/>
            <ac:spMk id="3" creationId="{61E68061-577B-B686-76A9-557175196FCE}"/>
          </ac:spMkLst>
        </pc:spChg>
        <pc:spChg chg="add del">
          <ac:chgData name="Niklas Norrhem Buhr Agenturer AB" userId="29feb658-c121-4905-90a6-2bfe95066701" providerId="ADAL" clId="{6BB21497-9226-44B1-9FDA-CD56892FE253}" dt="2024-02-05T13:20:19.714" v="186" actId="26606"/>
          <ac:spMkLst>
            <pc:docMk/>
            <pc:sldMk cId="3479231001" sldId="258"/>
            <ac:spMk id="10" creationId="{51A01047-632B-4F57-9CDB-AA680D5BBB19}"/>
          </ac:spMkLst>
        </pc:spChg>
        <pc:spChg chg="add del">
          <ac:chgData name="Niklas Norrhem Buhr Agenturer AB" userId="29feb658-c121-4905-90a6-2bfe95066701" providerId="ADAL" clId="{6BB21497-9226-44B1-9FDA-CD56892FE253}" dt="2024-02-05T13:20:19.714" v="186" actId="26606"/>
          <ac:spMkLst>
            <pc:docMk/>
            <pc:sldMk cId="3479231001" sldId="258"/>
            <ac:spMk id="12" creationId="{48EF695B-E7DE-4164-862A-9CD06DFB0EC0}"/>
          </ac:spMkLst>
        </pc:spChg>
        <pc:spChg chg="add del">
          <ac:chgData name="Niklas Norrhem Buhr Agenturer AB" userId="29feb658-c121-4905-90a6-2bfe95066701" providerId="ADAL" clId="{6BB21497-9226-44B1-9FDA-CD56892FE253}" dt="2024-02-05T13:20:22.589" v="188" actId="26606"/>
          <ac:spMkLst>
            <pc:docMk/>
            <pc:sldMk cId="3479231001" sldId="258"/>
            <ac:spMk id="19" creationId="{51A01047-632B-4F57-9CDB-AA680D5BBB19}"/>
          </ac:spMkLst>
        </pc:spChg>
        <pc:spChg chg="add del">
          <ac:chgData name="Niklas Norrhem Buhr Agenturer AB" userId="29feb658-c121-4905-90a6-2bfe95066701" providerId="ADAL" clId="{6BB21497-9226-44B1-9FDA-CD56892FE253}" dt="2024-02-05T13:20:22.589" v="188" actId="26606"/>
          <ac:spMkLst>
            <pc:docMk/>
            <pc:sldMk cId="3479231001" sldId="258"/>
            <ac:spMk id="20" creationId="{48EF695B-E7DE-4164-862A-9CD06DFB0EC0}"/>
          </ac:spMkLst>
        </pc:spChg>
        <pc:spChg chg="add del">
          <ac:chgData name="Niklas Norrhem Buhr Agenturer AB" userId="29feb658-c121-4905-90a6-2bfe95066701" providerId="ADAL" clId="{6BB21497-9226-44B1-9FDA-CD56892FE253}" dt="2024-02-05T13:20:23.984" v="190" actId="26606"/>
          <ac:spMkLst>
            <pc:docMk/>
            <pc:sldMk cId="3479231001" sldId="258"/>
            <ac:spMk id="24" creationId="{51A01047-632B-4F57-9CDB-AA680D5BBB19}"/>
          </ac:spMkLst>
        </pc:spChg>
        <pc:spChg chg="add del">
          <ac:chgData name="Niklas Norrhem Buhr Agenturer AB" userId="29feb658-c121-4905-90a6-2bfe95066701" providerId="ADAL" clId="{6BB21497-9226-44B1-9FDA-CD56892FE253}" dt="2024-02-05T13:20:23.984" v="190" actId="26606"/>
          <ac:spMkLst>
            <pc:docMk/>
            <pc:sldMk cId="3479231001" sldId="258"/>
            <ac:spMk id="25" creationId="{48EF695B-E7DE-4164-862A-9CD06DFB0EC0}"/>
          </ac:spMkLst>
        </pc:spChg>
        <pc:spChg chg="add del">
          <ac:chgData name="Niklas Norrhem Buhr Agenturer AB" userId="29feb658-c121-4905-90a6-2bfe95066701" providerId="ADAL" clId="{6BB21497-9226-44B1-9FDA-CD56892FE253}" dt="2024-02-05T13:20:27.791" v="192" actId="26606"/>
          <ac:spMkLst>
            <pc:docMk/>
            <pc:sldMk cId="3479231001" sldId="258"/>
            <ac:spMk id="28" creationId="{158E38A4-F699-490C-8D1F-E8AD332D9B45}"/>
          </ac:spMkLst>
        </pc:spChg>
        <pc:spChg chg="add del">
          <ac:chgData name="Niklas Norrhem Buhr Agenturer AB" userId="29feb658-c121-4905-90a6-2bfe95066701" providerId="ADAL" clId="{6BB21497-9226-44B1-9FDA-CD56892FE253}" dt="2024-02-05T13:20:27.791" v="192" actId="26606"/>
          <ac:spMkLst>
            <pc:docMk/>
            <pc:sldMk cId="3479231001" sldId="258"/>
            <ac:spMk id="29" creationId="{939C6AAB-48AC-41A3-95C2-6BF83715DF62}"/>
          </ac:spMkLst>
        </pc:spChg>
        <pc:spChg chg="add del">
          <ac:chgData name="Niklas Norrhem Buhr Agenturer AB" userId="29feb658-c121-4905-90a6-2bfe95066701" providerId="ADAL" clId="{6BB21497-9226-44B1-9FDA-CD56892FE253}" dt="2024-02-05T13:20:27.791" v="192" actId="26606"/>
          <ac:spMkLst>
            <pc:docMk/>
            <pc:sldMk cId="3479231001" sldId="258"/>
            <ac:spMk id="30" creationId="{F6EE861B-7D2F-4B7C-A6E3-5937E81B8025}"/>
          </ac:spMkLst>
        </pc:spChg>
        <pc:spChg chg="add del">
          <ac:chgData name="Niklas Norrhem Buhr Agenturer AB" userId="29feb658-c121-4905-90a6-2bfe95066701" providerId="ADAL" clId="{6BB21497-9226-44B1-9FDA-CD56892FE253}" dt="2024-02-05T13:23:11.357" v="204" actId="26606"/>
          <ac:spMkLst>
            <pc:docMk/>
            <pc:sldMk cId="3479231001" sldId="258"/>
            <ac:spMk id="33" creationId="{51A01047-632B-4F57-9CDB-AA680D5BBB19}"/>
          </ac:spMkLst>
        </pc:spChg>
        <pc:spChg chg="add del">
          <ac:chgData name="Niklas Norrhem Buhr Agenturer AB" userId="29feb658-c121-4905-90a6-2bfe95066701" providerId="ADAL" clId="{6BB21497-9226-44B1-9FDA-CD56892FE253}" dt="2024-02-05T13:23:11.357" v="204" actId="26606"/>
          <ac:spMkLst>
            <pc:docMk/>
            <pc:sldMk cId="3479231001" sldId="258"/>
            <ac:spMk id="34" creationId="{48EF695B-E7DE-4164-862A-9CD06DFB0EC0}"/>
          </ac:spMkLst>
        </pc:spChg>
        <pc:spChg chg="add del">
          <ac:chgData name="Niklas Norrhem Buhr Agenturer AB" userId="29feb658-c121-4905-90a6-2bfe95066701" providerId="ADAL" clId="{6BB21497-9226-44B1-9FDA-CD56892FE253}" dt="2024-02-05T13:23:02.998" v="199" actId="26606"/>
          <ac:spMkLst>
            <pc:docMk/>
            <pc:sldMk cId="3479231001" sldId="258"/>
            <ac:spMk id="42" creationId="{51A01047-632B-4F57-9CDB-AA680D5BBB19}"/>
          </ac:spMkLst>
        </pc:spChg>
        <pc:spChg chg="add del">
          <ac:chgData name="Niklas Norrhem Buhr Agenturer AB" userId="29feb658-c121-4905-90a6-2bfe95066701" providerId="ADAL" clId="{6BB21497-9226-44B1-9FDA-CD56892FE253}" dt="2024-02-05T13:23:02.998" v="199" actId="26606"/>
          <ac:spMkLst>
            <pc:docMk/>
            <pc:sldMk cId="3479231001" sldId="258"/>
            <ac:spMk id="44" creationId="{48EF695B-E7DE-4164-862A-9CD06DFB0EC0}"/>
          </ac:spMkLst>
        </pc:spChg>
        <pc:spChg chg="add del">
          <ac:chgData name="Niklas Norrhem Buhr Agenturer AB" userId="29feb658-c121-4905-90a6-2bfe95066701" providerId="ADAL" clId="{6BB21497-9226-44B1-9FDA-CD56892FE253}" dt="2024-02-05T13:23:07.227" v="201" actId="26606"/>
          <ac:spMkLst>
            <pc:docMk/>
            <pc:sldMk cId="3479231001" sldId="258"/>
            <ac:spMk id="51" creationId="{51A01047-632B-4F57-9CDB-AA680D5BBB19}"/>
          </ac:spMkLst>
        </pc:spChg>
        <pc:spChg chg="add del">
          <ac:chgData name="Niklas Norrhem Buhr Agenturer AB" userId="29feb658-c121-4905-90a6-2bfe95066701" providerId="ADAL" clId="{6BB21497-9226-44B1-9FDA-CD56892FE253}" dt="2024-02-05T13:23:07.227" v="201" actId="26606"/>
          <ac:spMkLst>
            <pc:docMk/>
            <pc:sldMk cId="3479231001" sldId="258"/>
            <ac:spMk id="52" creationId="{48EF695B-E7DE-4164-862A-9CD06DFB0EC0}"/>
          </ac:spMkLst>
        </pc:spChg>
        <pc:spChg chg="add del">
          <ac:chgData name="Niklas Norrhem Buhr Agenturer AB" userId="29feb658-c121-4905-90a6-2bfe95066701" providerId="ADAL" clId="{6BB21497-9226-44B1-9FDA-CD56892FE253}" dt="2024-02-05T13:23:11.352" v="203" actId="26606"/>
          <ac:spMkLst>
            <pc:docMk/>
            <pc:sldMk cId="3479231001" sldId="258"/>
            <ac:spMk id="56" creationId="{158E38A4-F699-490C-8D1F-E8AD332D9B45}"/>
          </ac:spMkLst>
        </pc:spChg>
        <pc:spChg chg="add del">
          <ac:chgData name="Niklas Norrhem Buhr Agenturer AB" userId="29feb658-c121-4905-90a6-2bfe95066701" providerId="ADAL" clId="{6BB21497-9226-44B1-9FDA-CD56892FE253}" dt="2024-02-05T13:23:11.352" v="203" actId="26606"/>
          <ac:spMkLst>
            <pc:docMk/>
            <pc:sldMk cId="3479231001" sldId="258"/>
            <ac:spMk id="57" creationId="{939C6AAB-48AC-41A3-95C2-6BF83715DF62}"/>
          </ac:spMkLst>
        </pc:spChg>
        <pc:spChg chg="add del">
          <ac:chgData name="Niklas Norrhem Buhr Agenturer AB" userId="29feb658-c121-4905-90a6-2bfe95066701" providerId="ADAL" clId="{6BB21497-9226-44B1-9FDA-CD56892FE253}" dt="2024-02-05T13:23:11.352" v="203" actId="26606"/>
          <ac:spMkLst>
            <pc:docMk/>
            <pc:sldMk cId="3479231001" sldId="258"/>
            <ac:spMk id="58" creationId="{F6EE861B-7D2F-4B7C-A6E3-5937E81B8025}"/>
          </ac:spMkLst>
        </pc:spChg>
        <pc:spChg chg="add">
          <ac:chgData name="Niklas Norrhem Buhr Agenturer AB" userId="29feb658-c121-4905-90a6-2bfe95066701" providerId="ADAL" clId="{6BB21497-9226-44B1-9FDA-CD56892FE253}" dt="2024-02-05T13:23:11.357" v="204" actId="26606"/>
          <ac:spMkLst>
            <pc:docMk/>
            <pc:sldMk cId="3479231001" sldId="258"/>
            <ac:spMk id="61" creationId="{51A01047-632B-4F57-9CDB-AA680D5BBB19}"/>
          </ac:spMkLst>
        </pc:spChg>
        <pc:spChg chg="add">
          <ac:chgData name="Niklas Norrhem Buhr Agenturer AB" userId="29feb658-c121-4905-90a6-2bfe95066701" providerId="ADAL" clId="{6BB21497-9226-44B1-9FDA-CD56892FE253}" dt="2024-02-05T13:23:11.357" v="204" actId="26606"/>
          <ac:spMkLst>
            <pc:docMk/>
            <pc:sldMk cId="3479231001" sldId="258"/>
            <ac:spMk id="62" creationId="{48EF695B-E7DE-4164-862A-9CD06DFB0EC0}"/>
          </ac:spMkLst>
        </pc:spChg>
        <pc:grpChg chg="add del">
          <ac:chgData name="Niklas Norrhem Buhr Agenturer AB" userId="29feb658-c121-4905-90a6-2bfe95066701" providerId="ADAL" clId="{6BB21497-9226-44B1-9FDA-CD56892FE253}" dt="2024-02-05T13:20:19.714" v="186" actId="26606"/>
          <ac:grpSpMkLst>
            <pc:docMk/>
            <pc:sldMk cId="3479231001" sldId="258"/>
            <ac:grpSpMk id="14" creationId="{D5ADB088-C125-457F-9C61-DFE21DCEF4A5}"/>
          </ac:grpSpMkLst>
        </pc:grpChg>
        <pc:grpChg chg="add del">
          <ac:chgData name="Niklas Norrhem Buhr Agenturer AB" userId="29feb658-c121-4905-90a6-2bfe95066701" providerId="ADAL" clId="{6BB21497-9226-44B1-9FDA-CD56892FE253}" dt="2024-02-05T13:20:27.791" v="192" actId="26606"/>
          <ac:grpSpMkLst>
            <pc:docMk/>
            <pc:sldMk cId="3479231001" sldId="258"/>
            <ac:grpSpMk id="16" creationId="{53745597-CF0F-4C14-83C4-612B382A9091}"/>
          </ac:grpSpMkLst>
        </pc:grpChg>
        <pc:grpChg chg="add del">
          <ac:chgData name="Niklas Norrhem Buhr Agenturer AB" userId="29feb658-c121-4905-90a6-2bfe95066701" providerId="ADAL" clId="{6BB21497-9226-44B1-9FDA-CD56892FE253}" dt="2024-02-05T13:20:22.589" v="188" actId="26606"/>
          <ac:grpSpMkLst>
            <pc:docMk/>
            <pc:sldMk cId="3479231001" sldId="258"/>
            <ac:grpSpMk id="21" creationId="{D5ADB088-C125-457F-9C61-DFE21DCEF4A5}"/>
          </ac:grpSpMkLst>
        </pc:grpChg>
        <pc:grpChg chg="add del">
          <ac:chgData name="Niklas Norrhem Buhr Agenturer AB" userId="29feb658-c121-4905-90a6-2bfe95066701" providerId="ADAL" clId="{6BB21497-9226-44B1-9FDA-CD56892FE253}" dt="2024-02-05T13:20:23.984" v="190" actId="26606"/>
          <ac:grpSpMkLst>
            <pc:docMk/>
            <pc:sldMk cId="3479231001" sldId="258"/>
            <ac:grpSpMk id="26" creationId="{D5ADB088-C125-457F-9C61-DFE21DCEF4A5}"/>
          </ac:grpSpMkLst>
        </pc:grpChg>
        <pc:grpChg chg="add del">
          <ac:chgData name="Niklas Norrhem Buhr Agenturer AB" userId="29feb658-c121-4905-90a6-2bfe95066701" providerId="ADAL" clId="{6BB21497-9226-44B1-9FDA-CD56892FE253}" dt="2024-02-05T13:23:11.357" v="204" actId="26606"/>
          <ac:grpSpMkLst>
            <pc:docMk/>
            <pc:sldMk cId="3479231001" sldId="258"/>
            <ac:grpSpMk id="35" creationId="{D5ADB088-C125-457F-9C61-DFE21DCEF4A5}"/>
          </ac:grpSpMkLst>
        </pc:grpChg>
        <pc:grpChg chg="add del">
          <ac:chgData name="Niklas Norrhem Buhr Agenturer AB" userId="29feb658-c121-4905-90a6-2bfe95066701" providerId="ADAL" clId="{6BB21497-9226-44B1-9FDA-CD56892FE253}" dt="2024-02-05T13:23:02.998" v="199" actId="26606"/>
          <ac:grpSpMkLst>
            <pc:docMk/>
            <pc:sldMk cId="3479231001" sldId="258"/>
            <ac:grpSpMk id="46" creationId="{D5ADB088-C125-457F-9C61-DFE21DCEF4A5}"/>
          </ac:grpSpMkLst>
        </pc:grpChg>
        <pc:grpChg chg="add del">
          <ac:chgData name="Niklas Norrhem Buhr Agenturer AB" userId="29feb658-c121-4905-90a6-2bfe95066701" providerId="ADAL" clId="{6BB21497-9226-44B1-9FDA-CD56892FE253}" dt="2024-02-05T13:23:11.352" v="203" actId="26606"/>
          <ac:grpSpMkLst>
            <pc:docMk/>
            <pc:sldMk cId="3479231001" sldId="258"/>
            <ac:grpSpMk id="48" creationId="{53745597-CF0F-4C14-83C4-612B382A9091}"/>
          </ac:grpSpMkLst>
        </pc:grpChg>
        <pc:grpChg chg="add del">
          <ac:chgData name="Niklas Norrhem Buhr Agenturer AB" userId="29feb658-c121-4905-90a6-2bfe95066701" providerId="ADAL" clId="{6BB21497-9226-44B1-9FDA-CD56892FE253}" dt="2024-02-05T13:23:07.227" v="201" actId="26606"/>
          <ac:grpSpMkLst>
            <pc:docMk/>
            <pc:sldMk cId="3479231001" sldId="258"/>
            <ac:grpSpMk id="53" creationId="{D5ADB088-C125-457F-9C61-DFE21DCEF4A5}"/>
          </ac:grpSpMkLst>
        </pc:grpChg>
        <pc:grpChg chg="add">
          <ac:chgData name="Niklas Norrhem Buhr Agenturer AB" userId="29feb658-c121-4905-90a6-2bfe95066701" providerId="ADAL" clId="{6BB21497-9226-44B1-9FDA-CD56892FE253}" dt="2024-02-05T13:23:11.357" v="204" actId="26606"/>
          <ac:grpSpMkLst>
            <pc:docMk/>
            <pc:sldMk cId="3479231001" sldId="258"/>
            <ac:grpSpMk id="63" creationId="{D5ADB088-C125-457F-9C61-DFE21DCEF4A5}"/>
          </ac:grpSpMkLst>
        </pc:grpChg>
        <pc:picChg chg="add del mod ord">
          <ac:chgData name="Niklas Norrhem Buhr Agenturer AB" userId="29feb658-c121-4905-90a6-2bfe95066701" providerId="ADAL" clId="{6BB21497-9226-44B1-9FDA-CD56892FE253}" dt="2024-02-05T13:22:52.307" v="194" actId="478"/>
          <ac:picMkLst>
            <pc:docMk/>
            <pc:sldMk cId="3479231001" sldId="258"/>
            <ac:picMk id="5" creationId="{BB5BE80E-D5D1-DEED-6942-6434922380A2}"/>
          </ac:picMkLst>
        </pc:picChg>
        <pc:picChg chg="add mod ord">
          <ac:chgData name="Niklas Norrhem Buhr Agenturer AB" userId="29feb658-c121-4905-90a6-2bfe95066701" providerId="ADAL" clId="{6BB21497-9226-44B1-9FDA-CD56892FE253}" dt="2024-02-05T13:23:11.357" v="204" actId="26606"/>
          <ac:picMkLst>
            <pc:docMk/>
            <pc:sldMk cId="3479231001" sldId="258"/>
            <ac:picMk id="7" creationId="{EF981174-EC7E-B22A-D286-79A1B92C38AF}"/>
          </ac:picMkLst>
        </pc:picChg>
      </pc:sldChg>
      <pc:sldChg chg="addSp delSp modSp new mod setBg">
        <pc:chgData name="Niklas Norrhem Buhr Agenturer AB" userId="29feb658-c121-4905-90a6-2bfe95066701" providerId="ADAL" clId="{6BB21497-9226-44B1-9FDA-CD56892FE253}" dt="2024-02-05T13:26:31.186" v="270" actId="14100"/>
        <pc:sldMkLst>
          <pc:docMk/>
          <pc:sldMk cId="41744342" sldId="259"/>
        </pc:sldMkLst>
        <pc:spChg chg="mod">
          <ac:chgData name="Niklas Norrhem Buhr Agenturer AB" userId="29feb658-c121-4905-90a6-2bfe95066701" providerId="ADAL" clId="{6BB21497-9226-44B1-9FDA-CD56892FE253}" dt="2024-02-05T13:26:21.221" v="268" actId="26606"/>
          <ac:spMkLst>
            <pc:docMk/>
            <pc:sldMk cId="41744342" sldId="259"/>
            <ac:spMk id="2" creationId="{D25F641D-EDD7-909F-86C8-E832B2252473}"/>
          </ac:spMkLst>
        </pc:spChg>
        <pc:spChg chg="mod">
          <ac:chgData name="Niklas Norrhem Buhr Agenturer AB" userId="29feb658-c121-4905-90a6-2bfe95066701" providerId="ADAL" clId="{6BB21497-9226-44B1-9FDA-CD56892FE253}" dt="2024-02-05T13:26:31.186" v="270" actId="14100"/>
          <ac:spMkLst>
            <pc:docMk/>
            <pc:sldMk cId="41744342" sldId="259"/>
            <ac:spMk id="3" creationId="{517C457A-C0B4-6AA9-EEFA-666BB7CA001E}"/>
          </ac:spMkLst>
        </pc:spChg>
        <pc:spChg chg="add del">
          <ac:chgData name="Niklas Norrhem Buhr Agenturer AB" userId="29feb658-c121-4905-90a6-2bfe95066701" providerId="ADAL" clId="{6BB21497-9226-44B1-9FDA-CD56892FE253}" dt="2024-02-05T13:26:14.520" v="265" actId="26606"/>
          <ac:spMkLst>
            <pc:docMk/>
            <pc:sldMk cId="41744342" sldId="259"/>
            <ac:spMk id="10" creationId="{B7804E36-6605-4C15-AE05-65281494451F}"/>
          </ac:spMkLst>
        </pc:spChg>
        <pc:spChg chg="add del">
          <ac:chgData name="Niklas Norrhem Buhr Agenturer AB" userId="29feb658-c121-4905-90a6-2bfe95066701" providerId="ADAL" clId="{6BB21497-9226-44B1-9FDA-CD56892FE253}" dt="2024-02-05T13:26:14.520" v="265" actId="26606"/>
          <ac:spMkLst>
            <pc:docMk/>
            <pc:sldMk cId="41744342" sldId="259"/>
            <ac:spMk id="12" creationId="{660D5C27-8D3C-4B26-892C-65D34D694210}"/>
          </ac:spMkLst>
        </pc:spChg>
        <pc:spChg chg="add del">
          <ac:chgData name="Niklas Norrhem Buhr Agenturer AB" userId="29feb658-c121-4905-90a6-2bfe95066701" providerId="ADAL" clId="{6BB21497-9226-44B1-9FDA-CD56892FE253}" dt="2024-02-05T13:26:14.520" v="265" actId="26606"/>
          <ac:spMkLst>
            <pc:docMk/>
            <pc:sldMk cId="41744342" sldId="259"/>
            <ac:spMk id="14" creationId="{12703459-5B5E-4B0D-999D-DB8565B7FC98}"/>
          </ac:spMkLst>
        </pc:spChg>
        <pc:spChg chg="add del">
          <ac:chgData name="Niklas Norrhem Buhr Agenturer AB" userId="29feb658-c121-4905-90a6-2bfe95066701" providerId="ADAL" clId="{6BB21497-9226-44B1-9FDA-CD56892FE253}" dt="2024-02-05T13:26:14.520" v="265" actId="26606"/>
          <ac:spMkLst>
            <pc:docMk/>
            <pc:sldMk cId="41744342" sldId="259"/>
            <ac:spMk id="16" creationId="{F6EE861B-7D2F-4B7C-A6E3-5937E81B8025}"/>
          </ac:spMkLst>
        </pc:spChg>
        <pc:spChg chg="add del">
          <ac:chgData name="Niklas Norrhem Buhr Agenturer AB" userId="29feb658-c121-4905-90a6-2bfe95066701" providerId="ADAL" clId="{6BB21497-9226-44B1-9FDA-CD56892FE253}" dt="2024-02-05T13:26:21.209" v="267" actId="26606"/>
          <ac:spMkLst>
            <pc:docMk/>
            <pc:sldMk cId="41744342" sldId="259"/>
            <ac:spMk id="23" creationId="{158E38A4-F699-490C-8D1F-E8AD332D9B45}"/>
          </ac:spMkLst>
        </pc:spChg>
        <pc:spChg chg="add del">
          <ac:chgData name="Niklas Norrhem Buhr Agenturer AB" userId="29feb658-c121-4905-90a6-2bfe95066701" providerId="ADAL" clId="{6BB21497-9226-44B1-9FDA-CD56892FE253}" dt="2024-02-05T13:26:21.209" v="267" actId="26606"/>
          <ac:spMkLst>
            <pc:docMk/>
            <pc:sldMk cId="41744342" sldId="259"/>
            <ac:spMk id="24" creationId="{939C6AAB-48AC-41A3-95C2-6BF83715DF62}"/>
          </ac:spMkLst>
        </pc:spChg>
        <pc:spChg chg="add del">
          <ac:chgData name="Niklas Norrhem Buhr Agenturer AB" userId="29feb658-c121-4905-90a6-2bfe95066701" providerId="ADAL" clId="{6BB21497-9226-44B1-9FDA-CD56892FE253}" dt="2024-02-05T13:26:21.209" v="267" actId="26606"/>
          <ac:spMkLst>
            <pc:docMk/>
            <pc:sldMk cId="41744342" sldId="259"/>
            <ac:spMk id="25" creationId="{F6EE861B-7D2F-4B7C-A6E3-5937E81B8025}"/>
          </ac:spMkLst>
        </pc:spChg>
        <pc:spChg chg="add">
          <ac:chgData name="Niklas Norrhem Buhr Agenturer AB" userId="29feb658-c121-4905-90a6-2bfe95066701" providerId="ADAL" clId="{6BB21497-9226-44B1-9FDA-CD56892FE253}" dt="2024-02-05T13:26:21.221" v="268" actId="26606"/>
          <ac:spMkLst>
            <pc:docMk/>
            <pc:sldMk cId="41744342" sldId="259"/>
            <ac:spMk id="30" creationId="{158E38A4-F699-490C-8D1F-E8AD332D9B45}"/>
          </ac:spMkLst>
        </pc:spChg>
        <pc:spChg chg="add">
          <ac:chgData name="Niklas Norrhem Buhr Agenturer AB" userId="29feb658-c121-4905-90a6-2bfe95066701" providerId="ADAL" clId="{6BB21497-9226-44B1-9FDA-CD56892FE253}" dt="2024-02-05T13:26:21.221" v="268" actId="26606"/>
          <ac:spMkLst>
            <pc:docMk/>
            <pc:sldMk cId="41744342" sldId="259"/>
            <ac:spMk id="31" creationId="{939C6AAB-48AC-41A3-95C2-6BF83715DF62}"/>
          </ac:spMkLst>
        </pc:spChg>
        <pc:spChg chg="add">
          <ac:chgData name="Niklas Norrhem Buhr Agenturer AB" userId="29feb658-c121-4905-90a6-2bfe95066701" providerId="ADAL" clId="{6BB21497-9226-44B1-9FDA-CD56892FE253}" dt="2024-02-05T13:26:21.221" v="268" actId="26606"/>
          <ac:spMkLst>
            <pc:docMk/>
            <pc:sldMk cId="41744342" sldId="259"/>
            <ac:spMk id="32" creationId="{F6EE861B-7D2F-4B7C-A6E3-5937E81B8025}"/>
          </ac:spMkLst>
        </pc:spChg>
        <pc:grpChg chg="add del">
          <ac:chgData name="Niklas Norrhem Buhr Agenturer AB" userId="29feb658-c121-4905-90a6-2bfe95066701" providerId="ADAL" clId="{6BB21497-9226-44B1-9FDA-CD56892FE253}" dt="2024-02-05T13:26:14.520" v="265" actId="26606"/>
          <ac:grpSpMkLst>
            <pc:docMk/>
            <pc:sldMk cId="41744342" sldId="259"/>
            <ac:grpSpMk id="18" creationId="{D653FA49-39A3-4265-8670-1CC425A6EB8A}"/>
          </ac:grpSpMkLst>
        </pc:grpChg>
        <pc:grpChg chg="add del">
          <ac:chgData name="Niklas Norrhem Buhr Agenturer AB" userId="29feb658-c121-4905-90a6-2bfe95066701" providerId="ADAL" clId="{6BB21497-9226-44B1-9FDA-CD56892FE253}" dt="2024-02-05T13:26:21.209" v="267" actId="26606"/>
          <ac:grpSpMkLst>
            <pc:docMk/>
            <pc:sldMk cId="41744342" sldId="259"/>
            <ac:grpSpMk id="26" creationId="{073091F1-AA5A-47C6-9502-D5870A72D50C}"/>
          </ac:grpSpMkLst>
        </pc:grpChg>
        <pc:grpChg chg="add">
          <ac:chgData name="Niklas Norrhem Buhr Agenturer AB" userId="29feb658-c121-4905-90a6-2bfe95066701" providerId="ADAL" clId="{6BB21497-9226-44B1-9FDA-CD56892FE253}" dt="2024-02-05T13:26:21.221" v="268" actId="26606"/>
          <ac:grpSpMkLst>
            <pc:docMk/>
            <pc:sldMk cId="41744342" sldId="259"/>
            <ac:grpSpMk id="33" creationId="{53745597-CF0F-4C14-83C4-612B382A9091}"/>
          </ac:grpSpMkLst>
        </pc:grpChg>
        <pc:picChg chg="add mod ord">
          <ac:chgData name="Niklas Norrhem Buhr Agenturer AB" userId="29feb658-c121-4905-90a6-2bfe95066701" providerId="ADAL" clId="{6BB21497-9226-44B1-9FDA-CD56892FE253}" dt="2024-02-05T13:26:21.221" v="268" actId="26606"/>
          <ac:picMkLst>
            <pc:docMk/>
            <pc:sldMk cId="41744342" sldId="259"/>
            <ac:picMk id="5" creationId="{1A2EED71-4FCB-E361-085D-FC2D17C52B8A}"/>
          </ac:picMkLst>
        </pc:picChg>
      </pc:sldChg>
      <pc:sldChg chg="addSp modSp new mod setBg">
        <pc:chgData name="Niklas Norrhem Buhr Agenturer AB" userId="29feb658-c121-4905-90a6-2bfe95066701" providerId="ADAL" clId="{6BB21497-9226-44B1-9FDA-CD56892FE253}" dt="2024-02-06T09:37:02.354" v="1316" actId="207"/>
        <pc:sldMkLst>
          <pc:docMk/>
          <pc:sldMk cId="219427634" sldId="260"/>
        </pc:sldMkLst>
        <pc:spChg chg="mod">
          <ac:chgData name="Niklas Norrhem Buhr Agenturer AB" userId="29feb658-c121-4905-90a6-2bfe95066701" providerId="ADAL" clId="{6BB21497-9226-44B1-9FDA-CD56892FE253}" dt="2024-02-06T09:37:02.354" v="1316" actId="207"/>
          <ac:spMkLst>
            <pc:docMk/>
            <pc:sldMk cId="219427634" sldId="260"/>
            <ac:spMk id="2" creationId="{4977BC7D-5B7D-3456-62D1-5D2A9E26C6AA}"/>
          </ac:spMkLst>
        </pc:spChg>
        <pc:spChg chg="mod">
          <ac:chgData name="Niklas Norrhem Buhr Agenturer AB" userId="29feb658-c121-4905-90a6-2bfe95066701" providerId="ADAL" clId="{6BB21497-9226-44B1-9FDA-CD56892FE253}" dt="2024-02-05T13:30:05.971" v="316" actId="20577"/>
          <ac:spMkLst>
            <pc:docMk/>
            <pc:sldMk cId="219427634" sldId="260"/>
            <ac:spMk id="3" creationId="{F27E5FCD-3B8A-1CFA-A456-5A09F04BE682}"/>
          </ac:spMkLst>
        </pc:spChg>
        <pc:spChg chg="add">
          <ac:chgData name="Niklas Norrhem Buhr Agenturer AB" userId="29feb658-c121-4905-90a6-2bfe95066701" providerId="ADAL" clId="{6BB21497-9226-44B1-9FDA-CD56892FE253}" dt="2024-02-05T13:29:45.476" v="315" actId="26606"/>
          <ac:spMkLst>
            <pc:docMk/>
            <pc:sldMk cId="219427634" sldId="260"/>
            <ac:spMk id="10" creationId="{51A01047-632B-4F57-9CDB-AA680D5BBB19}"/>
          </ac:spMkLst>
        </pc:spChg>
        <pc:spChg chg="add">
          <ac:chgData name="Niklas Norrhem Buhr Agenturer AB" userId="29feb658-c121-4905-90a6-2bfe95066701" providerId="ADAL" clId="{6BB21497-9226-44B1-9FDA-CD56892FE253}" dt="2024-02-05T13:29:45.476" v="315" actId="26606"/>
          <ac:spMkLst>
            <pc:docMk/>
            <pc:sldMk cId="219427634" sldId="260"/>
            <ac:spMk id="12" creationId="{48EF695B-E7DE-4164-862A-9CD06DFB0EC0}"/>
          </ac:spMkLst>
        </pc:spChg>
        <pc:grpChg chg="add">
          <ac:chgData name="Niklas Norrhem Buhr Agenturer AB" userId="29feb658-c121-4905-90a6-2bfe95066701" providerId="ADAL" clId="{6BB21497-9226-44B1-9FDA-CD56892FE253}" dt="2024-02-05T13:29:45.476" v="315" actId="26606"/>
          <ac:grpSpMkLst>
            <pc:docMk/>
            <pc:sldMk cId="219427634" sldId="260"/>
            <ac:grpSpMk id="14" creationId="{D5ADB088-C125-457F-9C61-DFE21DCEF4A5}"/>
          </ac:grpSpMkLst>
        </pc:grpChg>
        <pc:picChg chg="add mod ord">
          <ac:chgData name="Niklas Norrhem Buhr Agenturer AB" userId="29feb658-c121-4905-90a6-2bfe95066701" providerId="ADAL" clId="{6BB21497-9226-44B1-9FDA-CD56892FE253}" dt="2024-02-05T13:29:45.476" v="315" actId="26606"/>
          <ac:picMkLst>
            <pc:docMk/>
            <pc:sldMk cId="219427634" sldId="260"/>
            <ac:picMk id="5" creationId="{B417392D-FDF0-5959-642B-9FD2A2A78D8A}"/>
          </ac:picMkLst>
        </pc:picChg>
      </pc:sldChg>
      <pc:sldChg chg="addSp delSp modSp new mod setBg">
        <pc:chgData name="Niklas Norrhem Buhr Agenturer AB" userId="29feb658-c121-4905-90a6-2bfe95066701" providerId="ADAL" clId="{6BB21497-9226-44B1-9FDA-CD56892FE253}" dt="2024-02-05T13:56:24.545" v="727" actId="27636"/>
        <pc:sldMkLst>
          <pc:docMk/>
          <pc:sldMk cId="1891498855" sldId="261"/>
        </pc:sldMkLst>
        <pc:spChg chg="mod">
          <ac:chgData name="Niklas Norrhem Buhr Agenturer AB" userId="29feb658-c121-4905-90a6-2bfe95066701" providerId="ADAL" clId="{6BB21497-9226-44B1-9FDA-CD56892FE253}" dt="2024-02-05T13:55:55.324" v="708" actId="26606"/>
          <ac:spMkLst>
            <pc:docMk/>
            <pc:sldMk cId="1891498855" sldId="261"/>
            <ac:spMk id="2" creationId="{06955BAC-5DA0-F68D-2EE2-BB9B5B1AD679}"/>
          </ac:spMkLst>
        </pc:spChg>
        <pc:spChg chg="mod">
          <ac:chgData name="Niklas Norrhem Buhr Agenturer AB" userId="29feb658-c121-4905-90a6-2bfe95066701" providerId="ADAL" clId="{6BB21497-9226-44B1-9FDA-CD56892FE253}" dt="2024-02-05T13:56:24.545" v="727" actId="27636"/>
          <ac:spMkLst>
            <pc:docMk/>
            <pc:sldMk cId="1891498855" sldId="261"/>
            <ac:spMk id="3" creationId="{BCDC3857-671A-0AB5-CE3D-4E739911F0B3}"/>
          </ac:spMkLst>
        </pc:spChg>
        <pc:spChg chg="add del">
          <ac:chgData name="Niklas Norrhem Buhr Agenturer AB" userId="29feb658-c121-4905-90a6-2bfe95066701" providerId="ADAL" clId="{6BB21497-9226-44B1-9FDA-CD56892FE253}" dt="2024-02-05T13:55:55.324" v="708" actId="26606"/>
          <ac:spMkLst>
            <pc:docMk/>
            <pc:sldMk cId="1891498855" sldId="261"/>
            <ac:spMk id="11" creationId="{51A01047-632B-4F57-9CDB-AA680D5BBB19}"/>
          </ac:spMkLst>
        </pc:spChg>
        <pc:spChg chg="add del">
          <ac:chgData name="Niklas Norrhem Buhr Agenturer AB" userId="29feb658-c121-4905-90a6-2bfe95066701" providerId="ADAL" clId="{6BB21497-9226-44B1-9FDA-CD56892FE253}" dt="2024-02-05T13:35:58.325" v="375" actId="26606"/>
          <ac:spMkLst>
            <pc:docMk/>
            <pc:sldMk cId="1891498855" sldId="261"/>
            <ac:spMk id="12" creationId="{23076A4E-38BA-4BCB-BE40-AD144E24ED8C}"/>
          </ac:spMkLst>
        </pc:spChg>
        <pc:spChg chg="add del">
          <ac:chgData name="Niklas Norrhem Buhr Agenturer AB" userId="29feb658-c121-4905-90a6-2bfe95066701" providerId="ADAL" clId="{6BB21497-9226-44B1-9FDA-CD56892FE253}" dt="2024-02-05T13:55:55.324" v="708" actId="26606"/>
          <ac:spMkLst>
            <pc:docMk/>
            <pc:sldMk cId="1891498855" sldId="261"/>
            <ac:spMk id="13" creationId="{48EF695B-E7DE-4164-862A-9CD06DFB0EC0}"/>
          </ac:spMkLst>
        </pc:spChg>
        <pc:spChg chg="add del">
          <ac:chgData name="Niklas Norrhem Buhr Agenturer AB" userId="29feb658-c121-4905-90a6-2bfe95066701" providerId="ADAL" clId="{6BB21497-9226-44B1-9FDA-CD56892FE253}" dt="2024-02-05T13:35:58.325" v="375" actId="26606"/>
          <ac:spMkLst>
            <pc:docMk/>
            <pc:sldMk cId="1891498855" sldId="261"/>
            <ac:spMk id="14" creationId="{113A28F6-417C-4DD3-90F9-AC6C745A1C97}"/>
          </ac:spMkLst>
        </pc:spChg>
        <pc:spChg chg="add">
          <ac:chgData name="Niklas Norrhem Buhr Agenturer AB" userId="29feb658-c121-4905-90a6-2bfe95066701" providerId="ADAL" clId="{6BB21497-9226-44B1-9FDA-CD56892FE253}" dt="2024-02-05T13:55:55.324" v="708" actId="26606"/>
          <ac:spMkLst>
            <pc:docMk/>
            <pc:sldMk cId="1891498855" sldId="261"/>
            <ac:spMk id="26" creationId="{51A01047-632B-4F57-9CDB-AA680D5BBB19}"/>
          </ac:spMkLst>
        </pc:spChg>
        <pc:spChg chg="add">
          <ac:chgData name="Niklas Norrhem Buhr Agenturer AB" userId="29feb658-c121-4905-90a6-2bfe95066701" providerId="ADAL" clId="{6BB21497-9226-44B1-9FDA-CD56892FE253}" dt="2024-02-05T13:55:55.324" v="708" actId="26606"/>
          <ac:spMkLst>
            <pc:docMk/>
            <pc:sldMk cId="1891498855" sldId="261"/>
            <ac:spMk id="28" creationId="{48EF695B-E7DE-4164-862A-9CD06DFB0EC0}"/>
          </ac:spMkLst>
        </pc:spChg>
        <pc:grpChg chg="add del">
          <ac:chgData name="Niklas Norrhem Buhr Agenturer AB" userId="29feb658-c121-4905-90a6-2bfe95066701" providerId="ADAL" clId="{6BB21497-9226-44B1-9FDA-CD56892FE253}" dt="2024-02-05T13:35:58.325" v="375" actId="26606"/>
          <ac:grpSpMkLst>
            <pc:docMk/>
            <pc:sldMk cId="1891498855" sldId="261"/>
            <ac:grpSpMk id="16" creationId="{9A23FF09-3729-4A02-A35A-6EC92F81541D}"/>
          </ac:grpSpMkLst>
        </pc:grpChg>
        <pc:grpChg chg="add del">
          <ac:chgData name="Niklas Norrhem Buhr Agenturer AB" userId="29feb658-c121-4905-90a6-2bfe95066701" providerId="ADAL" clId="{6BB21497-9226-44B1-9FDA-CD56892FE253}" dt="2024-02-05T13:55:55.324" v="708" actId="26606"/>
          <ac:grpSpMkLst>
            <pc:docMk/>
            <pc:sldMk cId="1891498855" sldId="261"/>
            <ac:grpSpMk id="18" creationId="{D5ADB088-C125-457F-9C61-DFE21DCEF4A5}"/>
          </ac:grpSpMkLst>
        </pc:grpChg>
        <pc:grpChg chg="add">
          <ac:chgData name="Niklas Norrhem Buhr Agenturer AB" userId="29feb658-c121-4905-90a6-2bfe95066701" providerId="ADAL" clId="{6BB21497-9226-44B1-9FDA-CD56892FE253}" dt="2024-02-05T13:55:55.324" v="708" actId="26606"/>
          <ac:grpSpMkLst>
            <pc:docMk/>
            <pc:sldMk cId="1891498855" sldId="261"/>
            <ac:grpSpMk id="30" creationId="{D5ADB088-C125-457F-9C61-DFE21DCEF4A5}"/>
          </ac:grpSpMkLst>
        </pc:grpChg>
        <pc:picChg chg="add del mod ord">
          <ac:chgData name="Niklas Norrhem Buhr Agenturer AB" userId="29feb658-c121-4905-90a6-2bfe95066701" providerId="ADAL" clId="{6BB21497-9226-44B1-9FDA-CD56892FE253}" dt="2024-02-05T13:36:00.703" v="377" actId="22"/>
          <ac:picMkLst>
            <pc:docMk/>
            <pc:sldMk cId="1891498855" sldId="261"/>
            <ac:picMk id="5" creationId="{80A48779-E3EC-8D21-D0E6-FB8EDDA71468}"/>
          </ac:picMkLst>
        </pc:picChg>
        <pc:picChg chg="add del mod">
          <ac:chgData name="Niklas Norrhem Buhr Agenturer AB" userId="29feb658-c121-4905-90a6-2bfe95066701" providerId="ADAL" clId="{6BB21497-9226-44B1-9FDA-CD56892FE253}" dt="2024-02-05T13:36:00.106" v="376" actId="22"/>
          <ac:picMkLst>
            <pc:docMk/>
            <pc:sldMk cId="1891498855" sldId="261"/>
            <ac:picMk id="7" creationId="{B251FCF3-D13E-5711-11B5-939709D98D5C}"/>
          </ac:picMkLst>
        </pc:picChg>
        <pc:picChg chg="add mod">
          <ac:chgData name="Niklas Norrhem Buhr Agenturer AB" userId="29feb658-c121-4905-90a6-2bfe95066701" providerId="ADAL" clId="{6BB21497-9226-44B1-9FDA-CD56892FE253}" dt="2024-02-05T13:55:55.324" v="708" actId="26606"/>
          <ac:picMkLst>
            <pc:docMk/>
            <pc:sldMk cId="1891498855" sldId="261"/>
            <ac:picMk id="9" creationId="{D35534F5-48CC-5946-4574-33FF4D808A95}"/>
          </ac:picMkLst>
        </pc:picChg>
        <pc:picChg chg="add mod">
          <ac:chgData name="Niklas Norrhem Buhr Agenturer AB" userId="29feb658-c121-4905-90a6-2bfe95066701" providerId="ADAL" clId="{6BB21497-9226-44B1-9FDA-CD56892FE253}" dt="2024-02-05T13:55:55.324" v="708" actId="26606"/>
          <ac:picMkLst>
            <pc:docMk/>
            <pc:sldMk cId="1891498855" sldId="261"/>
            <ac:picMk id="15" creationId="{937F74CE-F056-0737-CDD2-2EB4C01D835D}"/>
          </ac:picMkLst>
        </pc:picChg>
      </pc:sldChg>
      <pc:sldChg chg="addSp delSp modSp new mod setBg setClrOvrMap">
        <pc:chgData name="Niklas Norrhem Buhr Agenturer AB" userId="29feb658-c121-4905-90a6-2bfe95066701" providerId="ADAL" clId="{6BB21497-9226-44B1-9FDA-CD56892FE253}" dt="2024-02-05T13:41:10.137" v="434" actId="26606"/>
        <pc:sldMkLst>
          <pc:docMk/>
          <pc:sldMk cId="1540239229" sldId="262"/>
        </pc:sldMkLst>
        <pc:spChg chg="mod">
          <ac:chgData name="Niklas Norrhem Buhr Agenturer AB" userId="29feb658-c121-4905-90a6-2bfe95066701" providerId="ADAL" clId="{6BB21497-9226-44B1-9FDA-CD56892FE253}" dt="2024-02-05T13:41:10.137" v="434" actId="26606"/>
          <ac:spMkLst>
            <pc:docMk/>
            <pc:sldMk cId="1540239229" sldId="262"/>
            <ac:spMk id="2" creationId="{F61823F5-439D-8FE0-65AA-BFE52DF9EE0C}"/>
          </ac:spMkLst>
        </pc:spChg>
        <pc:spChg chg="mod">
          <ac:chgData name="Niklas Norrhem Buhr Agenturer AB" userId="29feb658-c121-4905-90a6-2bfe95066701" providerId="ADAL" clId="{6BB21497-9226-44B1-9FDA-CD56892FE253}" dt="2024-02-05T13:41:10.137" v="434" actId="26606"/>
          <ac:spMkLst>
            <pc:docMk/>
            <pc:sldMk cId="1540239229" sldId="262"/>
            <ac:spMk id="3" creationId="{D7B78405-35AE-4AAF-5935-D149FD65D9D5}"/>
          </ac:spMkLst>
        </pc:spChg>
        <pc:spChg chg="add del">
          <ac:chgData name="Niklas Norrhem Buhr Agenturer AB" userId="29feb658-c121-4905-90a6-2bfe95066701" providerId="ADAL" clId="{6BB21497-9226-44B1-9FDA-CD56892FE253}" dt="2024-02-05T13:41:10.123" v="433" actId="26606"/>
          <ac:spMkLst>
            <pc:docMk/>
            <pc:sldMk cId="1540239229" sldId="262"/>
            <ac:spMk id="10" creationId="{C07271E9-21F4-400B-84B6-052EAFCFE540}"/>
          </ac:spMkLst>
        </pc:spChg>
        <pc:spChg chg="add del">
          <ac:chgData name="Niklas Norrhem Buhr Agenturer AB" userId="29feb658-c121-4905-90a6-2bfe95066701" providerId="ADAL" clId="{6BB21497-9226-44B1-9FDA-CD56892FE253}" dt="2024-02-05T13:41:10.123" v="433" actId="26606"/>
          <ac:spMkLst>
            <pc:docMk/>
            <pc:sldMk cId="1540239229" sldId="262"/>
            <ac:spMk id="12" creationId="{3E3D78ED-34B7-4F8E-8377-994DCAD3C852}"/>
          </ac:spMkLst>
        </pc:spChg>
        <pc:spChg chg="add">
          <ac:chgData name="Niklas Norrhem Buhr Agenturer AB" userId="29feb658-c121-4905-90a6-2bfe95066701" providerId="ADAL" clId="{6BB21497-9226-44B1-9FDA-CD56892FE253}" dt="2024-02-05T13:41:10.137" v="434" actId="26606"/>
          <ac:spMkLst>
            <pc:docMk/>
            <pc:sldMk cId="1540239229" sldId="262"/>
            <ac:spMk id="20" creationId="{158E38A4-F699-490C-8D1F-E8AD332D9B45}"/>
          </ac:spMkLst>
        </pc:spChg>
        <pc:spChg chg="add">
          <ac:chgData name="Niklas Norrhem Buhr Agenturer AB" userId="29feb658-c121-4905-90a6-2bfe95066701" providerId="ADAL" clId="{6BB21497-9226-44B1-9FDA-CD56892FE253}" dt="2024-02-05T13:41:10.137" v="434" actId="26606"/>
          <ac:spMkLst>
            <pc:docMk/>
            <pc:sldMk cId="1540239229" sldId="262"/>
            <ac:spMk id="21" creationId="{939C6AAB-48AC-41A3-95C2-6BF83715DF62}"/>
          </ac:spMkLst>
        </pc:spChg>
        <pc:spChg chg="add">
          <ac:chgData name="Niklas Norrhem Buhr Agenturer AB" userId="29feb658-c121-4905-90a6-2bfe95066701" providerId="ADAL" clId="{6BB21497-9226-44B1-9FDA-CD56892FE253}" dt="2024-02-05T13:41:10.137" v="434" actId="26606"/>
          <ac:spMkLst>
            <pc:docMk/>
            <pc:sldMk cId="1540239229" sldId="262"/>
            <ac:spMk id="22" creationId="{F6EE861B-7D2F-4B7C-A6E3-5937E81B8025}"/>
          </ac:spMkLst>
        </pc:spChg>
        <pc:grpChg chg="add del">
          <ac:chgData name="Niklas Norrhem Buhr Agenturer AB" userId="29feb658-c121-4905-90a6-2bfe95066701" providerId="ADAL" clId="{6BB21497-9226-44B1-9FDA-CD56892FE253}" dt="2024-02-05T13:41:10.123" v="433" actId="26606"/>
          <ac:grpSpMkLst>
            <pc:docMk/>
            <pc:sldMk cId="1540239229" sldId="262"/>
            <ac:grpSpMk id="14" creationId="{A1527245-C5C2-4BD3-8317-C4D6D7A10213}"/>
          </ac:grpSpMkLst>
        </pc:grpChg>
        <pc:grpChg chg="add">
          <ac:chgData name="Niklas Norrhem Buhr Agenturer AB" userId="29feb658-c121-4905-90a6-2bfe95066701" providerId="ADAL" clId="{6BB21497-9226-44B1-9FDA-CD56892FE253}" dt="2024-02-05T13:41:10.137" v="434" actId="26606"/>
          <ac:grpSpMkLst>
            <pc:docMk/>
            <pc:sldMk cId="1540239229" sldId="262"/>
            <ac:grpSpMk id="16" creationId="{53745597-CF0F-4C14-83C4-612B382A9091}"/>
          </ac:grpSpMkLst>
        </pc:grpChg>
        <pc:picChg chg="add mod ord">
          <ac:chgData name="Niklas Norrhem Buhr Agenturer AB" userId="29feb658-c121-4905-90a6-2bfe95066701" providerId="ADAL" clId="{6BB21497-9226-44B1-9FDA-CD56892FE253}" dt="2024-02-05T13:41:10.137" v="434" actId="26606"/>
          <ac:picMkLst>
            <pc:docMk/>
            <pc:sldMk cId="1540239229" sldId="262"/>
            <ac:picMk id="5" creationId="{5FF62B36-6BB3-E1D8-158A-6F30ED5AD462}"/>
          </ac:picMkLst>
        </pc:picChg>
      </pc:sldChg>
      <pc:sldChg chg="addSp delSp modSp new mod setBg">
        <pc:chgData name="Niklas Norrhem Buhr Agenturer AB" userId="29feb658-c121-4905-90a6-2bfe95066701" providerId="ADAL" clId="{6BB21497-9226-44B1-9FDA-CD56892FE253}" dt="2024-02-06T09:39:33.902" v="1318" actId="207"/>
        <pc:sldMkLst>
          <pc:docMk/>
          <pc:sldMk cId="3367392964" sldId="263"/>
        </pc:sldMkLst>
        <pc:spChg chg="mod">
          <ac:chgData name="Niklas Norrhem Buhr Agenturer AB" userId="29feb658-c121-4905-90a6-2bfe95066701" providerId="ADAL" clId="{6BB21497-9226-44B1-9FDA-CD56892FE253}" dt="2024-02-06T09:39:33.902" v="1318" actId="207"/>
          <ac:spMkLst>
            <pc:docMk/>
            <pc:sldMk cId="3367392964" sldId="263"/>
            <ac:spMk id="2" creationId="{01F03362-03E7-7BE4-6D46-6E080A10DA24}"/>
          </ac:spMkLst>
        </pc:spChg>
        <pc:spChg chg="mod">
          <ac:chgData name="Niklas Norrhem Buhr Agenturer AB" userId="29feb658-c121-4905-90a6-2bfe95066701" providerId="ADAL" clId="{6BB21497-9226-44B1-9FDA-CD56892FE253}" dt="2024-02-05T13:45:10.884" v="534" actId="20577"/>
          <ac:spMkLst>
            <pc:docMk/>
            <pc:sldMk cId="3367392964" sldId="263"/>
            <ac:spMk id="3" creationId="{87658B7A-9E3E-74F4-34AF-D5BCE1021814}"/>
          </ac:spMkLst>
        </pc:spChg>
        <pc:spChg chg="add del">
          <ac:chgData name="Niklas Norrhem Buhr Agenturer AB" userId="29feb658-c121-4905-90a6-2bfe95066701" providerId="ADAL" clId="{6BB21497-9226-44B1-9FDA-CD56892FE253}" dt="2024-02-05T13:43:28.508" v="483" actId="26606"/>
          <ac:spMkLst>
            <pc:docMk/>
            <pc:sldMk cId="3367392964" sldId="263"/>
            <ac:spMk id="10" creationId="{158E38A4-F699-490C-8D1F-E8AD332D9B45}"/>
          </ac:spMkLst>
        </pc:spChg>
        <pc:spChg chg="add del">
          <ac:chgData name="Niklas Norrhem Buhr Agenturer AB" userId="29feb658-c121-4905-90a6-2bfe95066701" providerId="ADAL" clId="{6BB21497-9226-44B1-9FDA-CD56892FE253}" dt="2024-02-05T13:43:28.508" v="483" actId="26606"/>
          <ac:spMkLst>
            <pc:docMk/>
            <pc:sldMk cId="3367392964" sldId="263"/>
            <ac:spMk id="12" creationId="{939C6AAB-48AC-41A3-95C2-6BF83715DF62}"/>
          </ac:spMkLst>
        </pc:spChg>
        <pc:spChg chg="add del">
          <ac:chgData name="Niklas Norrhem Buhr Agenturer AB" userId="29feb658-c121-4905-90a6-2bfe95066701" providerId="ADAL" clId="{6BB21497-9226-44B1-9FDA-CD56892FE253}" dt="2024-02-05T13:43:28.508" v="483" actId="26606"/>
          <ac:spMkLst>
            <pc:docMk/>
            <pc:sldMk cId="3367392964" sldId="263"/>
            <ac:spMk id="14" creationId="{F6EE861B-7D2F-4B7C-A6E3-5937E81B8025}"/>
          </ac:spMkLst>
        </pc:spChg>
        <pc:spChg chg="add">
          <ac:chgData name="Niklas Norrhem Buhr Agenturer AB" userId="29feb658-c121-4905-90a6-2bfe95066701" providerId="ADAL" clId="{6BB21497-9226-44B1-9FDA-CD56892FE253}" dt="2024-02-05T13:43:28.525" v="484" actId="26606"/>
          <ac:spMkLst>
            <pc:docMk/>
            <pc:sldMk cId="3367392964" sldId="263"/>
            <ac:spMk id="21" creationId="{158E38A4-F699-490C-8D1F-E8AD332D9B45}"/>
          </ac:spMkLst>
        </pc:spChg>
        <pc:spChg chg="add">
          <ac:chgData name="Niklas Norrhem Buhr Agenturer AB" userId="29feb658-c121-4905-90a6-2bfe95066701" providerId="ADAL" clId="{6BB21497-9226-44B1-9FDA-CD56892FE253}" dt="2024-02-05T13:43:28.525" v="484" actId="26606"/>
          <ac:spMkLst>
            <pc:docMk/>
            <pc:sldMk cId="3367392964" sldId="263"/>
            <ac:spMk id="22" creationId="{939C6AAB-48AC-41A3-95C2-6BF83715DF62}"/>
          </ac:spMkLst>
        </pc:spChg>
        <pc:spChg chg="add">
          <ac:chgData name="Niklas Norrhem Buhr Agenturer AB" userId="29feb658-c121-4905-90a6-2bfe95066701" providerId="ADAL" clId="{6BB21497-9226-44B1-9FDA-CD56892FE253}" dt="2024-02-05T13:43:28.525" v="484" actId="26606"/>
          <ac:spMkLst>
            <pc:docMk/>
            <pc:sldMk cId="3367392964" sldId="263"/>
            <ac:spMk id="23" creationId="{F6EE861B-7D2F-4B7C-A6E3-5937E81B8025}"/>
          </ac:spMkLst>
        </pc:spChg>
        <pc:grpChg chg="add del">
          <ac:chgData name="Niklas Norrhem Buhr Agenturer AB" userId="29feb658-c121-4905-90a6-2bfe95066701" providerId="ADAL" clId="{6BB21497-9226-44B1-9FDA-CD56892FE253}" dt="2024-02-05T13:43:28.508" v="483" actId="26606"/>
          <ac:grpSpMkLst>
            <pc:docMk/>
            <pc:sldMk cId="3367392964" sldId="263"/>
            <ac:grpSpMk id="16" creationId="{53745597-CF0F-4C14-83C4-612B382A9091}"/>
          </ac:grpSpMkLst>
        </pc:grpChg>
        <pc:grpChg chg="add">
          <ac:chgData name="Niklas Norrhem Buhr Agenturer AB" userId="29feb658-c121-4905-90a6-2bfe95066701" providerId="ADAL" clId="{6BB21497-9226-44B1-9FDA-CD56892FE253}" dt="2024-02-05T13:43:28.525" v="484" actId="26606"/>
          <ac:grpSpMkLst>
            <pc:docMk/>
            <pc:sldMk cId="3367392964" sldId="263"/>
            <ac:grpSpMk id="24" creationId="{073091F1-AA5A-47C6-9502-D5870A72D50C}"/>
          </ac:grpSpMkLst>
        </pc:grpChg>
        <pc:picChg chg="add mod">
          <ac:chgData name="Niklas Norrhem Buhr Agenturer AB" userId="29feb658-c121-4905-90a6-2bfe95066701" providerId="ADAL" clId="{6BB21497-9226-44B1-9FDA-CD56892FE253}" dt="2024-02-05T13:43:28.525" v="484" actId="26606"/>
          <ac:picMkLst>
            <pc:docMk/>
            <pc:sldMk cId="3367392964" sldId="263"/>
            <ac:picMk id="5" creationId="{CB68D8C2-C85E-8FE6-6A8D-DCD408356DF6}"/>
          </ac:picMkLst>
        </pc:picChg>
      </pc:sldChg>
      <pc:sldChg chg="addSp delSp modSp new mod setBg">
        <pc:chgData name="Niklas Norrhem Buhr Agenturer AB" userId="29feb658-c121-4905-90a6-2bfe95066701" providerId="ADAL" clId="{6BB21497-9226-44B1-9FDA-CD56892FE253}" dt="2024-02-06T09:39:42.969" v="1319" actId="207"/>
        <pc:sldMkLst>
          <pc:docMk/>
          <pc:sldMk cId="3007304818" sldId="264"/>
        </pc:sldMkLst>
        <pc:spChg chg="mod">
          <ac:chgData name="Niklas Norrhem Buhr Agenturer AB" userId="29feb658-c121-4905-90a6-2bfe95066701" providerId="ADAL" clId="{6BB21497-9226-44B1-9FDA-CD56892FE253}" dt="2024-02-06T09:39:42.969" v="1319" actId="207"/>
          <ac:spMkLst>
            <pc:docMk/>
            <pc:sldMk cId="3007304818" sldId="264"/>
            <ac:spMk id="2" creationId="{2C6E7651-1C1C-66AC-FA9A-5B464372B188}"/>
          </ac:spMkLst>
        </pc:spChg>
        <pc:spChg chg="mod">
          <ac:chgData name="Niklas Norrhem Buhr Agenturer AB" userId="29feb658-c121-4905-90a6-2bfe95066701" providerId="ADAL" clId="{6BB21497-9226-44B1-9FDA-CD56892FE253}" dt="2024-02-05T13:45:56.916" v="540" actId="26606"/>
          <ac:spMkLst>
            <pc:docMk/>
            <pc:sldMk cId="3007304818" sldId="264"/>
            <ac:spMk id="3" creationId="{E1307C29-58CC-C9EA-933B-AD1E1D3338B4}"/>
          </ac:spMkLst>
        </pc:spChg>
        <pc:spChg chg="add del">
          <ac:chgData name="Niklas Norrhem Buhr Agenturer AB" userId="29feb658-c121-4905-90a6-2bfe95066701" providerId="ADAL" clId="{6BB21497-9226-44B1-9FDA-CD56892FE253}" dt="2024-02-05T13:45:56.909" v="539" actId="26606"/>
          <ac:spMkLst>
            <pc:docMk/>
            <pc:sldMk cId="3007304818" sldId="264"/>
            <ac:spMk id="10" creationId="{51A01047-632B-4F57-9CDB-AA680D5BBB19}"/>
          </ac:spMkLst>
        </pc:spChg>
        <pc:spChg chg="add del">
          <ac:chgData name="Niklas Norrhem Buhr Agenturer AB" userId="29feb658-c121-4905-90a6-2bfe95066701" providerId="ADAL" clId="{6BB21497-9226-44B1-9FDA-CD56892FE253}" dt="2024-02-05T13:45:56.909" v="539" actId="26606"/>
          <ac:spMkLst>
            <pc:docMk/>
            <pc:sldMk cId="3007304818" sldId="264"/>
            <ac:spMk id="12" creationId="{EA7FD6EC-4D99-4AB0-9AC8-CFBD9D47C11B}"/>
          </ac:spMkLst>
        </pc:spChg>
        <pc:spChg chg="add">
          <ac:chgData name="Niklas Norrhem Buhr Agenturer AB" userId="29feb658-c121-4905-90a6-2bfe95066701" providerId="ADAL" clId="{6BB21497-9226-44B1-9FDA-CD56892FE253}" dt="2024-02-05T13:45:56.916" v="540" actId="26606"/>
          <ac:spMkLst>
            <pc:docMk/>
            <pc:sldMk cId="3007304818" sldId="264"/>
            <ac:spMk id="19" creationId="{51A01047-632B-4F57-9CDB-AA680D5BBB19}"/>
          </ac:spMkLst>
        </pc:spChg>
        <pc:spChg chg="add">
          <ac:chgData name="Niklas Norrhem Buhr Agenturer AB" userId="29feb658-c121-4905-90a6-2bfe95066701" providerId="ADAL" clId="{6BB21497-9226-44B1-9FDA-CD56892FE253}" dt="2024-02-05T13:45:56.916" v="540" actId="26606"/>
          <ac:spMkLst>
            <pc:docMk/>
            <pc:sldMk cId="3007304818" sldId="264"/>
            <ac:spMk id="20" creationId="{48EF695B-E7DE-4164-862A-9CD06DFB0EC0}"/>
          </ac:spMkLst>
        </pc:spChg>
        <pc:grpChg chg="add del">
          <ac:chgData name="Niklas Norrhem Buhr Agenturer AB" userId="29feb658-c121-4905-90a6-2bfe95066701" providerId="ADAL" clId="{6BB21497-9226-44B1-9FDA-CD56892FE253}" dt="2024-02-05T13:45:56.909" v="539" actId="26606"/>
          <ac:grpSpMkLst>
            <pc:docMk/>
            <pc:sldMk cId="3007304818" sldId="264"/>
            <ac:grpSpMk id="14" creationId="{D5ADB088-C125-457F-9C61-DFE21DCEF4A5}"/>
          </ac:grpSpMkLst>
        </pc:grpChg>
        <pc:grpChg chg="add">
          <ac:chgData name="Niklas Norrhem Buhr Agenturer AB" userId="29feb658-c121-4905-90a6-2bfe95066701" providerId="ADAL" clId="{6BB21497-9226-44B1-9FDA-CD56892FE253}" dt="2024-02-05T13:45:56.916" v="540" actId="26606"/>
          <ac:grpSpMkLst>
            <pc:docMk/>
            <pc:sldMk cId="3007304818" sldId="264"/>
            <ac:grpSpMk id="21" creationId="{D5ADB088-C125-457F-9C61-DFE21DCEF4A5}"/>
          </ac:grpSpMkLst>
        </pc:grpChg>
        <pc:picChg chg="add mod ord">
          <ac:chgData name="Niklas Norrhem Buhr Agenturer AB" userId="29feb658-c121-4905-90a6-2bfe95066701" providerId="ADAL" clId="{6BB21497-9226-44B1-9FDA-CD56892FE253}" dt="2024-02-05T13:45:56.916" v="540" actId="26606"/>
          <ac:picMkLst>
            <pc:docMk/>
            <pc:sldMk cId="3007304818" sldId="264"/>
            <ac:picMk id="5" creationId="{8ACC9AB5-E946-FD78-B20B-D7286BEC88D8}"/>
          </ac:picMkLst>
        </pc:picChg>
      </pc:sldChg>
      <pc:sldChg chg="addSp delSp modSp new mod setBg">
        <pc:chgData name="Niklas Norrhem Buhr Agenturer AB" userId="29feb658-c121-4905-90a6-2bfe95066701" providerId="ADAL" clId="{6BB21497-9226-44B1-9FDA-CD56892FE253}" dt="2024-02-06T09:39:49.336" v="1320" actId="207"/>
        <pc:sldMkLst>
          <pc:docMk/>
          <pc:sldMk cId="1851636516" sldId="265"/>
        </pc:sldMkLst>
        <pc:spChg chg="mod">
          <ac:chgData name="Niklas Norrhem Buhr Agenturer AB" userId="29feb658-c121-4905-90a6-2bfe95066701" providerId="ADAL" clId="{6BB21497-9226-44B1-9FDA-CD56892FE253}" dt="2024-02-06T09:39:49.336" v="1320" actId="207"/>
          <ac:spMkLst>
            <pc:docMk/>
            <pc:sldMk cId="1851636516" sldId="265"/>
            <ac:spMk id="2" creationId="{35B8C0D1-D889-E200-0F7C-9CA3076A66A7}"/>
          </ac:spMkLst>
        </pc:spChg>
        <pc:spChg chg="mod">
          <ac:chgData name="Niklas Norrhem Buhr Agenturer AB" userId="29feb658-c121-4905-90a6-2bfe95066701" providerId="ADAL" clId="{6BB21497-9226-44B1-9FDA-CD56892FE253}" dt="2024-02-05T13:48:13.241" v="585" actId="26606"/>
          <ac:spMkLst>
            <pc:docMk/>
            <pc:sldMk cId="1851636516" sldId="265"/>
            <ac:spMk id="3" creationId="{BC785086-2930-1176-DC89-CA291833395A}"/>
          </ac:spMkLst>
        </pc:spChg>
        <pc:spChg chg="add del">
          <ac:chgData name="Niklas Norrhem Buhr Agenturer AB" userId="29feb658-c121-4905-90a6-2bfe95066701" providerId="ADAL" clId="{6BB21497-9226-44B1-9FDA-CD56892FE253}" dt="2024-02-05T13:48:13.246" v="586" actId="26606"/>
          <ac:spMkLst>
            <pc:docMk/>
            <pc:sldMk cId="1851636516" sldId="265"/>
            <ac:spMk id="10" creationId="{51A01047-632B-4F57-9CDB-AA680D5BBB19}"/>
          </ac:spMkLst>
        </pc:spChg>
        <pc:spChg chg="add del">
          <ac:chgData name="Niklas Norrhem Buhr Agenturer AB" userId="29feb658-c121-4905-90a6-2bfe95066701" providerId="ADAL" clId="{6BB21497-9226-44B1-9FDA-CD56892FE253}" dt="2024-02-05T13:48:13.246" v="586" actId="26606"/>
          <ac:spMkLst>
            <pc:docMk/>
            <pc:sldMk cId="1851636516" sldId="265"/>
            <ac:spMk id="12" creationId="{48EF695B-E7DE-4164-862A-9CD06DFB0EC0}"/>
          </ac:spMkLst>
        </pc:spChg>
        <pc:spChg chg="add del">
          <ac:chgData name="Niklas Norrhem Buhr Agenturer AB" userId="29feb658-c121-4905-90a6-2bfe95066701" providerId="ADAL" clId="{6BB21497-9226-44B1-9FDA-CD56892FE253}" dt="2024-02-05T13:48:13.241" v="585" actId="26606"/>
          <ac:spMkLst>
            <pc:docMk/>
            <pc:sldMk cId="1851636516" sldId="265"/>
            <ac:spMk id="22" creationId="{51A01047-632B-4F57-9CDB-AA680D5BBB19}"/>
          </ac:spMkLst>
        </pc:spChg>
        <pc:spChg chg="add del">
          <ac:chgData name="Niklas Norrhem Buhr Agenturer AB" userId="29feb658-c121-4905-90a6-2bfe95066701" providerId="ADAL" clId="{6BB21497-9226-44B1-9FDA-CD56892FE253}" dt="2024-02-05T13:48:13.241" v="585" actId="26606"/>
          <ac:spMkLst>
            <pc:docMk/>
            <pc:sldMk cId="1851636516" sldId="265"/>
            <ac:spMk id="24" creationId="{48EF695B-E7DE-4164-862A-9CD06DFB0EC0}"/>
          </ac:spMkLst>
        </pc:spChg>
        <pc:spChg chg="add">
          <ac:chgData name="Niklas Norrhem Buhr Agenturer AB" userId="29feb658-c121-4905-90a6-2bfe95066701" providerId="ADAL" clId="{6BB21497-9226-44B1-9FDA-CD56892FE253}" dt="2024-02-05T13:48:13.246" v="586" actId="26606"/>
          <ac:spMkLst>
            <pc:docMk/>
            <pc:sldMk cId="1851636516" sldId="265"/>
            <ac:spMk id="31" creationId="{51A01047-632B-4F57-9CDB-AA680D5BBB19}"/>
          </ac:spMkLst>
        </pc:spChg>
        <pc:spChg chg="add">
          <ac:chgData name="Niklas Norrhem Buhr Agenturer AB" userId="29feb658-c121-4905-90a6-2bfe95066701" providerId="ADAL" clId="{6BB21497-9226-44B1-9FDA-CD56892FE253}" dt="2024-02-05T13:48:13.246" v="586" actId="26606"/>
          <ac:spMkLst>
            <pc:docMk/>
            <pc:sldMk cId="1851636516" sldId="265"/>
            <ac:spMk id="32" creationId="{48EF695B-E7DE-4164-862A-9CD06DFB0EC0}"/>
          </ac:spMkLst>
        </pc:spChg>
        <pc:grpChg chg="add del">
          <ac:chgData name="Niklas Norrhem Buhr Agenturer AB" userId="29feb658-c121-4905-90a6-2bfe95066701" providerId="ADAL" clId="{6BB21497-9226-44B1-9FDA-CD56892FE253}" dt="2024-02-05T13:48:13.246" v="586" actId="26606"/>
          <ac:grpSpMkLst>
            <pc:docMk/>
            <pc:sldMk cId="1851636516" sldId="265"/>
            <ac:grpSpMk id="14" creationId="{D5ADB088-C125-457F-9C61-DFE21DCEF4A5}"/>
          </ac:grpSpMkLst>
        </pc:grpChg>
        <pc:grpChg chg="add del">
          <ac:chgData name="Niklas Norrhem Buhr Agenturer AB" userId="29feb658-c121-4905-90a6-2bfe95066701" providerId="ADAL" clId="{6BB21497-9226-44B1-9FDA-CD56892FE253}" dt="2024-02-05T13:48:13.241" v="585" actId="26606"/>
          <ac:grpSpMkLst>
            <pc:docMk/>
            <pc:sldMk cId="1851636516" sldId="265"/>
            <ac:grpSpMk id="26" creationId="{D5ADB088-C125-457F-9C61-DFE21DCEF4A5}"/>
          </ac:grpSpMkLst>
        </pc:grpChg>
        <pc:grpChg chg="add">
          <ac:chgData name="Niklas Norrhem Buhr Agenturer AB" userId="29feb658-c121-4905-90a6-2bfe95066701" providerId="ADAL" clId="{6BB21497-9226-44B1-9FDA-CD56892FE253}" dt="2024-02-05T13:48:13.246" v="586" actId="26606"/>
          <ac:grpSpMkLst>
            <pc:docMk/>
            <pc:sldMk cId="1851636516" sldId="265"/>
            <ac:grpSpMk id="33" creationId="{D5ADB088-C125-457F-9C61-DFE21DCEF4A5}"/>
          </ac:grpSpMkLst>
        </pc:grpChg>
        <pc:picChg chg="add mod ord">
          <ac:chgData name="Niklas Norrhem Buhr Agenturer AB" userId="29feb658-c121-4905-90a6-2bfe95066701" providerId="ADAL" clId="{6BB21497-9226-44B1-9FDA-CD56892FE253}" dt="2024-02-05T13:48:03.595" v="583" actId="1076"/>
          <ac:picMkLst>
            <pc:docMk/>
            <pc:sldMk cId="1851636516" sldId="265"/>
            <ac:picMk id="5" creationId="{02786BC5-8D7C-3D64-EBF9-FD0BF892B167}"/>
          </ac:picMkLst>
        </pc:picChg>
      </pc:sldChg>
      <pc:sldChg chg="addSp modSp new mod setBg">
        <pc:chgData name="Niklas Norrhem Buhr Agenturer AB" userId="29feb658-c121-4905-90a6-2bfe95066701" providerId="ADAL" clId="{6BB21497-9226-44B1-9FDA-CD56892FE253}" dt="2024-02-06T09:26:40.560" v="1315" actId="207"/>
        <pc:sldMkLst>
          <pc:docMk/>
          <pc:sldMk cId="4118116164" sldId="266"/>
        </pc:sldMkLst>
        <pc:spChg chg="mod">
          <ac:chgData name="Niklas Norrhem Buhr Agenturer AB" userId="29feb658-c121-4905-90a6-2bfe95066701" providerId="ADAL" clId="{6BB21497-9226-44B1-9FDA-CD56892FE253}" dt="2024-02-06T09:26:40.560" v="1315" actId="207"/>
          <ac:spMkLst>
            <pc:docMk/>
            <pc:sldMk cId="4118116164" sldId="266"/>
            <ac:spMk id="2" creationId="{A2393818-A31F-8EA5-5E5C-B9F374CA03B7}"/>
          </ac:spMkLst>
        </pc:spChg>
        <pc:spChg chg="mod">
          <ac:chgData name="Niklas Norrhem Buhr Agenturer AB" userId="29feb658-c121-4905-90a6-2bfe95066701" providerId="ADAL" clId="{6BB21497-9226-44B1-9FDA-CD56892FE253}" dt="2024-02-05T13:50:25.371" v="633" actId="26606"/>
          <ac:spMkLst>
            <pc:docMk/>
            <pc:sldMk cId="4118116164" sldId="266"/>
            <ac:spMk id="3" creationId="{300DCE7A-4AA5-F158-E5BE-75D4D815A0A1}"/>
          </ac:spMkLst>
        </pc:spChg>
        <pc:spChg chg="add">
          <ac:chgData name="Niklas Norrhem Buhr Agenturer AB" userId="29feb658-c121-4905-90a6-2bfe95066701" providerId="ADAL" clId="{6BB21497-9226-44B1-9FDA-CD56892FE253}" dt="2024-02-05T13:50:25.371" v="633" actId="26606"/>
          <ac:spMkLst>
            <pc:docMk/>
            <pc:sldMk cId="4118116164" sldId="266"/>
            <ac:spMk id="12" creationId="{23076A4E-38BA-4BCB-BE40-AD144E24ED8C}"/>
          </ac:spMkLst>
        </pc:spChg>
        <pc:spChg chg="add">
          <ac:chgData name="Niklas Norrhem Buhr Agenturer AB" userId="29feb658-c121-4905-90a6-2bfe95066701" providerId="ADAL" clId="{6BB21497-9226-44B1-9FDA-CD56892FE253}" dt="2024-02-05T13:50:25.371" v="633" actId="26606"/>
          <ac:spMkLst>
            <pc:docMk/>
            <pc:sldMk cId="4118116164" sldId="266"/>
            <ac:spMk id="14" creationId="{113A28F6-417C-4DD3-90F9-AC6C745A1C97}"/>
          </ac:spMkLst>
        </pc:spChg>
        <pc:grpChg chg="add">
          <ac:chgData name="Niklas Norrhem Buhr Agenturer AB" userId="29feb658-c121-4905-90a6-2bfe95066701" providerId="ADAL" clId="{6BB21497-9226-44B1-9FDA-CD56892FE253}" dt="2024-02-05T13:50:25.371" v="633" actId="26606"/>
          <ac:grpSpMkLst>
            <pc:docMk/>
            <pc:sldMk cId="4118116164" sldId="266"/>
            <ac:grpSpMk id="16" creationId="{9A23FF09-3729-4A02-A35A-6EC92F81541D}"/>
          </ac:grpSpMkLst>
        </pc:grpChg>
        <pc:picChg chg="add mod">
          <ac:chgData name="Niklas Norrhem Buhr Agenturer AB" userId="29feb658-c121-4905-90a6-2bfe95066701" providerId="ADAL" clId="{6BB21497-9226-44B1-9FDA-CD56892FE253}" dt="2024-02-05T13:50:25.371" v="633" actId="26606"/>
          <ac:picMkLst>
            <pc:docMk/>
            <pc:sldMk cId="4118116164" sldId="266"/>
            <ac:picMk id="5" creationId="{183D9040-2A88-7B4B-8FC9-943AE17D3DE1}"/>
          </ac:picMkLst>
        </pc:picChg>
        <pc:picChg chg="add mod ord">
          <ac:chgData name="Niklas Norrhem Buhr Agenturer AB" userId="29feb658-c121-4905-90a6-2bfe95066701" providerId="ADAL" clId="{6BB21497-9226-44B1-9FDA-CD56892FE253}" dt="2024-02-05T13:50:25.371" v="633" actId="26606"/>
          <ac:picMkLst>
            <pc:docMk/>
            <pc:sldMk cId="4118116164" sldId="266"/>
            <ac:picMk id="7" creationId="{4F0020AD-EC73-380F-A8D1-4065FF42443D}"/>
          </ac:picMkLst>
        </pc:picChg>
      </pc:sldChg>
      <pc:sldChg chg="addSp delSp modSp new mod setBg">
        <pc:chgData name="Niklas Norrhem Buhr Agenturer AB" userId="29feb658-c121-4905-90a6-2bfe95066701" providerId="ADAL" clId="{6BB21497-9226-44B1-9FDA-CD56892FE253}" dt="2024-02-05T14:04:14.888" v="755" actId="26606"/>
        <pc:sldMkLst>
          <pc:docMk/>
          <pc:sldMk cId="3101775304" sldId="267"/>
        </pc:sldMkLst>
        <pc:spChg chg="mod">
          <ac:chgData name="Niklas Norrhem Buhr Agenturer AB" userId="29feb658-c121-4905-90a6-2bfe95066701" providerId="ADAL" clId="{6BB21497-9226-44B1-9FDA-CD56892FE253}" dt="2024-02-05T14:03:55.409" v="752" actId="26606"/>
          <ac:spMkLst>
            <pc:docMk/>
            <pc:sldMk cId="3101775304" sldId="267"/>
            <ac:spMk id="2" creationId="{10A6C04C-AD1C-FEBF-065C-7378CD8D7001}"/>
          </ac:spMkLst>
        </pc:spChg>
        <pc:spChg chg="mod">
          <ac:chgData name="Niklas Norrhem Buhr Agenturer AB" userId="29feb658-c121-4905-90a6-2bfe95066701" providerId="ADAL" clId="{6BB21497-9226-44B1-9FDA-CD56892FE253}" dt="2024-02-05T14:03:55.409" v="752" actId="26606"/>
          <ac:spMkLst>
            <pc:docMk/>
            <pc:sldMk cId="3101775304" sldId="267"/>
            <ac:spMk id="3" creationId="{66B0B51E-9A44-8CDF-657A-1A373100CF85}"/>
          </ac:spMkLst>
        </pc:spChg>
        <pc:spChg chg="add del">
          <ac:chgData name="Niklas Norrhem Buhr Agenturer AB" userId="29feb658-c121-4905-90a6-2bfe95066701" providerId="ADAL" clId="{6BB21497-9226-44B1-9FDA-CD56892FE253}" dt="2024-02-05T14:03:55.404" v="751" actId="26606"/>
          <ac:spMkLst>
            <pc:docMk/>
            <pc:sldMk cId="3101775304" sldId="267"/>
            <ac:spMk id="12" creationId="{158E38A4-F699-490C-8D1F-E8AD332D9B45}"/>
          </ac:spMkLst>
        </pc:spChg>
        <pc:spChg chg="add del">
          <ac:chgData name="Niklas Norrhem Buhr Agenturer AB" userId="29feb658-c121-4905-90a6-2bfe95066701" providerId="ADAL" clId="{6BB21497-9226-44B1-9FDA-CD56892FE253}" dt="2024-02-05T14:03:55.404" v="751" actId="26606"/>
          <ac:spMkLst>
            <pc:docMk/>
            <pc:sldMk cId="3101775304" sldId="267"/>
            <ac:spMk id="14" creationId="{939C6AAB-48AC-41A3-95C2-6BF83715DF62}"/>
          </ac:spMkLst>
        </pc:spChg>
        <pc:spChg chg="add del">
          <ac:chgData name="Niklas Norrhem Buhr Agenturer AB" userId="29feb658-c121-4905-90a6-2bfe95066701" providerId="ADAL" clId="{6BB21497-9226-44B1-9FDA-CD56892FE253}" dt="2024-02-05T14:03:55.404" v="751" actId="26606"/>
          <ac:spMkLst>
            <pc:docMk/>
            <pc:sldMk cId="3101775304" sldId="267"/>
            <ac:spMk id="16" creationId="{F6EE861B-7D2F-4B7C-A6E3-5937E81B8025}"/>
          </ac:spMkLst>
        </pc:spChg>
        <pc:spChg chg="add del">
          <ac:chgData name="Niklas Norrhem Buhr Agenturer AB" userId="29feb658-c121-4905-90a6-2bfe95066701" providerId="ADAL" clId="{6BB21497-9226-44B1-9FDA-CD56892FE253}" dt="2024-02-05T14:04:14.888" v="755" actId="26606"/>
          <ac:spMkLst>
            <pc:docMk/>
            <pc:sldMk cId="3101775304" sldId="267"/>
            <ac:spMk id="23" creationId="{51A01047-632B-4F57-9CDB-AA680D5BBB19}"/>
          </ac:spMkLst>
        </pc:spChg>
        <pc:spChg chg="add del">
          <ac:chgData name="Niklas Norrhem Buhr Agenturer AB" userId="29feb658-c121-4905-90a6-2bfe95066701" providerId="ADAL" clId="{6BB21497-9226-44B1-9FDA-CD56892FE253}" dt="2024-02-05T14:04:14.888" v="755" actId="26606"/>
          <ac:spMkLst>
            <pc:docMk/>
            <pc:sldMk cId="3101775304" sldId="267"/>
            <ac:spMk id="24" creationId="{48EF695B-E7DE-4164-862A-9CD06DFB0EC0}"/>
          </ac:spMkLst>
        </pc:spChg>
        <pc:spChg chg="add">
          <ac:chgData name="Niklas Norrhem Buhr Agenturer AB" userId="29feb658-c121-4905-90a6-2bfe95066701" providerId="ADAL" clId="{6BB21497-9226-44B1-9FDA-CD56892FE253}" dt="2024-02-05T14:04:14.888" v="755" actId="26606"/>
          <ac:spMkLst>
            <pc:docMk/>
            <pc:sldMk cId="3101775304" sldId="267"/>
            <ac:spMk id="32" creationId="{51A01047-632B-4F57-9CDB-AA680D5BBB19}"/>
          </ac:spMkLst>
        </pc:spChg>
        <pc:spChg chg="add">
          <ac:chgData name="Niklas Norrhem Buhr Agenturer AB" userId="29feb658-c121-4905-90a6-2bfe95066701" providerId="ADAL" clId="{6BB21497-9226-44B1-9FDA-CD56892FE253}" dt="2024-02-05T14:04:14.888" v="755" actId="26606"/>
          <ac:spMkLst>
            <pc:docMk/>
            <pc:sldMk cId="3101775304" sldId="267"/>
            <ac:spMk id="34" creationId="{48EF695B-E7DE-4164-862A-9CD06DFB0EC0}"/>
          </ac:spMkLst>
        </pc:spChg>
        <pc:grpChg chg="add del">
          <ac:chgData name="Niklas Norrhem Buhr Agenturer AB" userId="29feb658-c121-4905-90a6-2bfe95066701" providerId="ADAL" clId="{6BB21497-9226-44B1-9FDA-CD56892FE253}" dt="2024-02-05T14:03:55.404" v="751" actId="26606"/>
          <ac:grpSpMkLst>
            <pc:docMk/>
            <pc:sldMk cId="3101775304" sldId="267"/>
            <ac:grpSpMk id="18" creationId="{073091F1-AA5A-47C6-9502-D5870A72D50C}"/>
          </ac:grpSpMkLst>
        </pc:grpChg>
        <pc:grpChg chg="add del">
          <ac:chgData name="Niklas Norrhem Buhr Agenturer AB" userId="29feb658-c121-4905-90a6-2bfe95066701" providerId="ADAL" clId="{6BB21497-9226-44B1-9FDA-CD56892FE253}" dt="2024-02-05T14:04:14.888" v="755" actId="26606"/>
          <ac:grpSpMkLst>
            <pc:docMk/>
            <pc:sldMk cId="3101775304" sldId="267"/>
            <ac:grpSpMk id="25" creationId="{D5ADB088-C125-457F-9C61-DFE21DCEF4A5}"/>
          </ac:grpSpMkLst>
        </pc:grpChg>
        <pc:grpChg chg="add">
          <ac:chgData name="Niklas Norrhem Buhr Agenturer AB" userId="29feb658-c121-4905-90a6-2bfe95066701" providerId="ADAL" clId="{6BB21497-9226-44B1-9FDA-CD56892FE253}" dt="2024-02-05T14:04:14.888" v="755" actId="26606"/>
          <ac:grpSpMkLst>
            <pc:docMk/>
            <pc:sldMk cId="3101775304" sldId="267"/>
            <ac:grpSpMk id="36" creationId="{D5ADB088-C125-457F-9C61-DFE21DCEF4A5}"/>
          </ac:grpSpMkLst>
        </pc:grpChg>
        <pc:picChg chg="add del">
          <ac:chgData name="Niklas Norrhem Buhr Agenturer AB" userId="29feb658-c121-4905-90a6-2bfe95066701" providerId="ADAL" clId="{6BB21497-9226-44B1-9FDA-CD56892FE253}" dt="2024-02-05T14:03:30.467" v="748" actId="478"/>
          <ac:picMkLst>
            <pc:docMk/>
            <pc:sldMk cId="3101775304" sldId="267"/>
            <ac:picMk id="5" creationId="{628CBAB0-4B91-ED1F-F1A1-7FDFF6FB97B4}"/>
          </ac:picMkLst>
        </pc:picChg>
        <pc:picChg chg="add del mod">
          <ac:chgData name="Niklas Norrhem Buhr Agenturer AB" userId="29feb658-c121-4905-90a6-2bfe95066701" providerId="ADAL" clId="{6BB21497-9226-44B1-9FDA-CD56892FE253}" dt="2024-02-05T14:04:09.060" v="753" actId="478"/>
          <ac:picMkLst>
            <pc:docMk/>
            <pc:sldMk cId="3101775304" sldId="267"/>
            <ac:picMk id="7" creationId="{7B660EDC-8D30-1597-55F1-78FB18AB8728}"/>
          </ac:picMkLst>
        </pc:picChg>
        <pc:picChg chg="add mod">
          <ac:chgData name="Niklas Norrhem Buhr Agenturer AB" userId="29feb658-c121-4905-90a6-2bfe95066701" providerId="ADAL" clId="{6BB21497-9226-44B1-9FDA-CD56892FE253}" dt="2024-02-05T14:04:14.888" v="755" actId="26606"/>
          <ac:picMkLst>
            <pc:docMk/>
            <pc:sldMk cId="3101775304" sldId="267"/>
            <ac:picMk id="9" creationId="{D1107484-0ACC-3530-4B94-78F03D7CFF8F}"/>
          </ac:picMkLst>
        </pc:picChg>
      </pc:sldChg>
      <pc:sldChg chg="addSp delSp modSp new mod setBg">
        <pc:chgData name="Niklas Norrhem Buhr Agenturer AB" userId="29feb658-c121-4905-90a6-2bfe95066701" providerId="ADAL" clId="{6BB21497-9226-44B1-9FDA-CD56892FE253}" dt="2024-02-06T09:12:08.689" v="876" actId="5793"/>
        <pc:sldMkLst>
          <pc:docMk/>
          <pc:sldMk cId="4139677181" sldId="268"/>
        </pc:sldMkLst>
        <pc:spChg chg="mod">
          <ac:chgData name="Niklas Norrhem Buhr Agenturer AB" userId="29feb658-c121-4905-90a6-2bfe95066701" providerId="ADAL" clId="{6BB21497-9226-44B1-9FDA-CD56892FE253}" dt="2024-02-05T14:09:58.630" v="840" actId="26606"/>
          <ac:spMkLst>
            <pc:docMk/>
            <pc:sldMk cId="4139677181" sldId="268"/>
            <ac:spMk id="2" creationId="{178FE705-5800-A34D-00A9-42AB7E5803BC}"/>
          </ac:spMkLst>
        </pc:spChg>
        <pc:spChg chg="mod">
          <ac:chgData name="Niklas Norrhem Buhr Agenturer AB" userId="29feb658-c121-4905-90a6-2bfe95066701" providerId="ADAL" clId="{6BB21497-9226-44B1-9FDA-CD56892FE253}" dt="2024-02-06T09:12:08.689" v="876" actId="5793"/>
          <ac:spMkLst>
            <pc:docMk/>
            <pc:sldMk cId="4139677181" sldId="268"/>
            <ac:spMk id="3" creationId="{44FB2B0B-73A4-8B1D-F7E4-68533E32A10D}"/>
          </ac:spMkLst>
        </pc:spChg>
        <pc:spChg chg="add del">
          <ac:chgData name="Niklas Norrhem Buhr Agenturer AB" userId="29feb658-c121-4905-90a6-2bfe95066701" providerId="ADAL" clId="{6BB21497-9226-44B1-9FDA-CD56892FE253}" dt="2024-02-05T14:09:56.492" v="837" actId="26606"/>
          <ac:spMkLst>
            <pc:docMk/>
            <pc:sldMk cId="4139677181" sldId="268"/>
            <ac:spMk id="10" creationId="{51A01047-632B-4F57-9CDB-AA680D5BBB19}"/>
          </ac:spMkLst>
        </pc:spChg>
        <pc:spChg chg="add del">
          <ac:chgData name="Niklas Norrhem Buhr Agenturer AB" userId="29feb658-c121-4905-90a6-2bfe95066701" providerId="ADAL" clId="{6BB21497-9226-44B1-9FDA-CD56892FE253}" dt="2024-02-05T14:09:56.492" v="837" actId="26606"/>
          <ac:spMkLst>
            <pc:docMk/>
            <pc:sldMk cId="4139677181" sldId="268"/>
            <ac:spMk id="12" creationId="{48EF695B-E7DE-4164-862A-9CD06DFB0EC0}"/>
          </ac:spMkLst>
        </pc:spChg>
        <pc:spChg chg="add del">
          <ac:chgData name="Niklas Norrhem Buhr Agenturer AB" userId="29feb658-c121-4905-90a6-2bfe95066701" providerId="ADAL" clId="{6BB21497-9226-44B1-9FDA-CD56892FE253}" dt="2024-02-05T14:09:58.624" v="839" actId="26606"/>
          <ac:spMkLst>
            <pc:docMk/>
            <pc:sldMk cId="4139677181" sldId="268"/>
            <ac:spMk id="20" creationId="{158E38A4-F699-490C-8D1F-E8AD332D9B45}"/>
          </ac:spMkLst>
        </pc:spChg>
        <pc:spChg chg="add del">
          <ac:chgData name="Niklas Norrhem Buhr Agenturer AB" userId="29feb658-c121-4905-90a6-2bfe95066701" providerId="ADAL" clId="{6BB21497-9226-44B1-9FDA-CD56892FE253}" dt="2024-02-05T14:09:58.624" v="839" actId="26606"/>
          <ac:spMkLst>
            <pc:docMk/>
            <pc:sldMk cId="4139677181" sldId="268"/>
            <ac:spMk id="21" creationId="{939C6AAB-48AC-41A3-95C2-6BF83715DF62}"/>
          </ac:spMkLst>
        </pc:spChg>
        <pc:spChg chg="add del">
          <ac:chgData name="Niklas Norrhem Buhr Agenturer AB" userId="29feb658-c121-4905-90a6-2bfe95066701" providerId="ADAL" clId="{6BB21497-9226-44B1-9FDA-CD56892FE253}" dt="2024-02-05T14:09:58.624" v="839" actId="26606"/>
          <ac:spMkLst>
            <pc:docMk/>
            <pc:sldMk cId="4139677181" sldId="268"/>
            <ac:spMk id="22" creationId="{F6EE861B-7D2F-4B7C-A6E3-5937E81B8025}"/>
          </ac:spMkLst>
        </pc:spChg>
        <pc:spChg chg="add del">
          <ac:chgData name="Niklas Norrhem Buhr Agenturer AB" userId="29feb658-c121-4905-90a6-2bfe95066701" providerId="ADAL" clId="{6BB21497-9226-44B1-9FDA-CD56892FE253}" dt="2024-02-05T14:12:54.474" v="843" actId="26606"/>
          <ac:spMkLst>
            <pc:docMk/>
            <pc:sldMk cId="4139677181" sldId="268"/>
            <ac:spMk id="24" creationId="{51A01047-632B-4F57-9CDB-AA680D5BBB19}"/>
          </ac:spMkLst>
        </pc:spChg>
        <pc:spChg chg="add del">
          <ac:chgData name="Niklas Norrhem Buhr Agenturer AB" userId="29feb658-c121-4905-90a6-2bfe95066701" providerId="ADAL" clId="{6BB21497-9226-44B1-9FDA-CD56892FE253}" dt="2024-02-05T14:12:54.474" v="843" actId="26606"/>
          <ac:spMkLst>
            <pc:docMk/>
            <pc:sldMk cId="4139677181" sldId="268"/>
            <ac:spMk id="25" creationId="{48EF695B-E7DE-4164-862A-9CD06DFB0EC0}"/>
          </ac:spMkLst>
        </pc:spChg>
        <pc:spChg chg="add">
          <ac:chgData name="Niklas Norrhem Buhr Agenturer AB" userId="29feb658-c121-4905-90a6-2bfe95066701" providerId="ADAL" clId="{6BB21497-9226-44B1-9FDA-CD56892FE253}" dt="2024-02-05T14:12:54.474" v="843" actId="26606"/>
          <ac:spMkLst>
            <pc:docMk/>
            <pc:sldMk cId="4139677181" sldId="268"/>
            <ac:spMk id="33" creationId="{51A01047-632B-4F57-9CDB-AA680D5BBB19}"/>
          </ac:spMkLst>
        </pc:spChg>
        <pc:spChg chg="add">
          <ac:chgData name="Niklas Norrhem Buhr Agenturer AB" userId="29feb658-c121-4905-90a6-2bfe95066701" providerId="ADAL" clId="{6BB21497-9226-44B1-9FDA-CD56892FE253}" dt="2024-02-05T14:12:54.474" v="843" actId="26606"/>
          <ac:spMkLst>
            <pc:docMk/>
            <pc:sldMk cId="4139677181" sldId="268"/>
            <ac:spMk id="35" creationId="{48EF695B-E7DE-4164-862A-9CD06DFB0EC0}"/>
          </ac:spMkLst>
        </pc:spChg>
        <pc:grpChg chg="add del">
          <ac:chgData name="Niklas Norrhem Buhr Agenturer AB" userId="29feb658-c121-4905-90a6-2bfe95066701" providerId="ADAL" clId="{6BB21497-9226-44B1-9FDA-CD56892FE253}" dt="2024-02-05T14:09:56.492" v="837" actId="26606"/>
          <ac:grpSpMkLst>
            <pc:docMk/>
            <pc:sldMk cId="4139677181" sldId="268"/>
            <ac:grpSpMk id="14" creationId="{D5ADB088-C125-457F-9C61-DFE21DCEF4A5}"/>
          </ac:grpSpMkLst>
        </pc:grpChg>
        <pc:grpChg chg="add del">
          <ac:chgData name="Niklas Norrhem Buhr Agenturer AB" userId="29feb658-c121-4905-90a6-2bfe95066701" providerId="ADAL" clId="{6BB21497-9226-44B1-9FDA-CD56892FE253}" dt="2024-02-05T14:09:58.624" v="839" actId="26606"/>
          <ac:grpSpMkLst>
            <pc:docMk/>
            <pc:sldMk cId="4139677181" sldId="268"/>
            <ac:grpSpMk id="16" creationId="{53745597-CF0F-4C14-83C4-612B382A9091}"/>
          </ac:grpSpMkLst>
        </pc:grpChg>
        <pc:grpChg chg="add del">
          <ac:chgData name="Niklas Norrhem Buhr Agenturer AB" userId="29feb658-c121-4905-90a6-2bfe95066701" providerId="ADAL" clId="{6BB21497-9226-44B1-9FDA-CD56892FE253}" dt="2024-02-05T14:12:54.474" v="843" actId="26606"/>
          <ac:grpSpMkLst>
            <pc:docMk/>
            <pc:sldMk cId="4139677181" sldId="268"/>
            <ac:grpSpMk id="26" creationId="{D5ADB088-C125-457F-9C61-DFE21DCEF4A5}"/>
          </ac:grpSpMkLst>
        </pc:grpChg>
        <pc:grpChg chg="add">
          <ac:chgData name="Niklas Norrhem Buhr Agenturer AB" userId="29feb658-c121-4905-90a6-2bfe95066701" providerId="ADAL" clId="{6BB21497-9226-44B1-9FDA-CD56892FE253}" dt="2024-02-05T14:12:54.474" v="843" actId="26606"/>
          <ac:grpSpMkLst>
            <pc:docMk/>
            <pc:sldMk cId="4139677181" sldId="268"/>
            <ac:grpSpMk id="37" creationId="{D5ADB088-C125-457F-9C61-DFE21DCEF4A5}"/>
          </ac:grpSpMkLst>
        </pc:grpChg>
        <pc:picChg chg="add del mod ord">
          <ac:chgData name="Niklas Norrhem Buhr Agenturer AB" userId="29feb658-c121-4905-90a6-2bfe95066701" providerId="ADAL" clId="{6BB21497-9226-44B1-9FDA-CD56892FE253}" dt="2024-02-05T14:12:52.231" v="841" actId="478"/>
          <ac:picMkLst>
            <pc:docMk/>
            <pc:sldMk cId="4139677181" sldId="268"/>
            <ac:picMk id="5" creationId="{965189FE-439A-EB69-355C-500B4E68FF51}"/>
          </ac:picMkLst>
        </pc:picChg>
        <pc:picChg chg="add mod">
          <ac:chgData name="Niklas Norrhem Buhr Agenturer AB" userId="29feb658-c121-4905-90a6-2bfe95066701" providerId="ADAL" clId="{6BB21497-9226-44B1-9FDA-CD56892FE253}" dt="2024-02-05T14:12:54.474" v="843" actId="26606"/>
          <ac:picMkLst>
            <pc:docMk/>
            <pc:sldMk cId="4139677181" sldId="268"/>
            <ac:picMk id="6" creationId="{895E8F83-A95F-B9BD-9288-D29007A5F81D}"/>
          </ac:picMkLst>
        </pc:picChg>
      </pc:sldChg>
      <pc:sldChg chg="addSp delSp modSp new mod setBg">
        <pc:chgData name="Niklas Norrhem Buhr Agenturer AB" userId="29feb658-c121-4905-90a6-2bfe95066701" providerId="ADAL" clId="{6BB21497-9226-44B1-9FDA-CD56892FE253}" dt="2024-02-06T09:11:59.519" v="858" actId="20577"/>
        <pc:sldMkLst>
          <pc:docMk/>
          <pc:sldMk cId="2464662562" sldId="269"/>
        </pc:sldMkLst>
        <pc:spChg chg="mod">
          <ac:chgData name="Niklas Norrhem Buhr Agenturer AB" userId="29feb658-c121-4905-90a6-2bfe95066701" providerId="ADAL" clId="{6BB21497-9226-44B1-9FDA-CD56892FE253}" dt="2024-02-05T14:14:37.077" v="847" actId="26606"/>
          <ac:spMkLst>
            <pc:docMk/>
            <pc:sldMk cId="2464662562" sldId="269"/>
            <ac:spMk id="2" creationId="{BFE606E6-C6D5-5F89-0A92-C0C0B663A6E8}"/>
          </ac:spMkLst>
        </pc:spChg>
        <pc:spChg chg="mod">
          <ac:chgData name="Niklas Norrhem Buhr Agenturer AB" userId="29feb658-c121-4905-90a6-2bfe95066701" providerId="ADAL" clId="{6BB21497-9226-44B1-9FDA-CD56892FE253}" dt="2024-02-06T09:11:59.519" v="858" actId="20577"/>
          <ac:spMkLst>
            <pc:docMk/>
            <pc:sldMk cId="2464662562" sldId="269"/>
            <ac:spMk id="3" creationId="{17D43736-37FF-1CB6-8CB9-646F4592FEF4}"/>
          </ac:spMkLst>
        </pc:spChg>
        <pc:spChg chg="add del">
          <ac:chgData name="Niklas Norrhem Buhr Agenturer AB" userId="29feb658-c121-4905-90a6-2bfe95066701" providerId="ADAL" clId="{6BB21497-9226-44B1-9FDA-CD56892FE253}" dt="2024-02-05T14:09:12.349" v="821" actId="26606"/>
          <ac:spMkLst>
            <pc:docMk/>
            <pc:sldMk cId="2464662562" sldId="269"/>
            <ac:spMk id="12" creationId="{51A01047-632B-4F57-9CDB-AA680D5BBB19}"/>
          </ac:spMkLst>
        </pc:spChg>
        <pc:spChg chg="add del">
          <ac:chgData name="Niklas Norrhem Buhr Agenturer AB" userId="29feb658-c121-4905-90a6-2bfe95066701" providerId="ADAL" clId="{6BB21497-9226-44B1-9FDA-CD56892FE253}" dt="2024-02-05T14:09:12.349" v="821" actId="26606"/>
          <ac:spMkLst>
            <pc:docMk/>
            <pc:sldMk cId="2464662562" sldId="269"/>
            <ac:spMk id="14" creationId="{48EF695B-E7DE-4164-862A-9CD06DFB0EC0}"/>
          </ac:spMkLst>
        </pc:spChg>
        <pc:spChg chg="add del">
          <ac:chgData name="Niklas Norrhem Buhr Agenturer AB" userId="29feb658-c121-4905-90a6-2bfe95066701" providerId="ADAL" clId="{6BB21497-9226-44B1-9FDA-CD56892FE253}" dt="2024-02-05T14:09:14.616" v="823" actId="26606"/>
          <ac:spMkLst>
            <pc:docMk/>
            <pc:sldMk cId="2464662562" sldId="269"/>
            <ac:spMk id="21" creationId="{23076A4E-38BA-4BCB-BE40-AD144E24ED8C}"/>
          </ac:spMkLst>
        </pc:spChg>
        <pc:spChg chg="add del">
          <ac:chgData name="Niklas Norrhem Buhr Agenturer AB" userId="29feb658-c121-4905-90a6-2bfe95066701" providerId="ADAL" clId="{6BB21497-9226-44B1-9FDA-CD56892FE253}" dt="2024-02-05T14:09:14.616" v="823" actId="26606"/>
          <ac:spMkLst>
            <pc:docMk/>
            <pc:sldMk cId="2464662562" sldId="269"/>
            <ac:spMk id="22" creationId="{113A28F6-417C-4DD3-90F9-AC6C745A1C97}"/>
          </ac:spMkLst>
        </pc:spChg>
        <pc:spChg chg="add del">
          <ac:chgData name="Niklas Norrhem Buhr Agenturer AB" userId="29feb658-c121-4905-90a6-2bfe95066701" providerId="ADAL" clId="{6BB21497-9226-44B1-9FDA-CD56892FE253}" dt="2024-02-05T14:09:18.268" v="825" actId="26606"/>
          <ac:spMkLst>
            <pc:docMk/>
            <pc:sldMk cId="2464662562" sldId="269"/>
            <ac:spMk id="26" creationId="{158E38A4-F699-490C-8D1F-E8AD332D9B45}"/>
          </ac:spMkLst>
        </pc:spChg>
        <pc:spChg chg="add del">
          <ac:chgData name="Niklas Norrhem Buhr Agenturer AB" userId="29feb658-c121-4905-90a6-2bfe95066701" providerId="ADAL" clId="{6BB21497-9226-44B1-9FDA-CD56892FE253}" dt="2024-02-05T14:09:18.268" v="825" actId="26606"/>
          <ac:spMkLst>
            <pc:docMk/>
            <pc:sldMk cId="2464662562" sldId="269"/>
            <ac:spMk id="27" creationId="{939C6AAB-48AC-41A3-95C2-6BF83715DF62}"/>
          </ac:spMkLst>
        </pc:spChg>
        <pc:spChg chg="add del">
          <ac:chgData name="Niklas Norrhem Buhr Agenturer AB" userId="29feb658-c121-4905-90a6-2bfe95066701" providerId="ADAL" clId="{6BB21497-9226-44B1-9FDA-CD56892FE253}" dt="2024-02-05T14:09:18.268" v="825" actId="26606"/>
          <ac:spMkLst>
            <pc:docMk/>
            <pc:sldMk cId="2464662562" sldId="269"/>
            <ac:spMk id="28" creationId="{F6EE861B-7D2F-4B7C-A6E3-5937E81B8025}"/>
          </ac:spMkLst>
        </pc:spChg>
        <pc:spChg chg="add del">
          <ac:chgData name="Niklas Norrhem Buhr Agenturer AB" userId="29feb658-c121-4905-90a6-2bfe95066701" providerId="ADAL" clId="{6BB21497-9226-44B1-9FDA-CD56892FE253}" dt="2024-02-05T14:09:21.959" v="827" actId="26606"/>
          <ac:spMkLst>
            <pc:docMk/>
            <pc:sldMk cId="2464662562" sldId="269"/>
            <ac:spMk id="31" creationId="{23076A4E-38BA-4BCB-BE40-AD144E24ED8C}"/>
          </ac:spMkLst>
        </pc:spChg>
        <pc:spChg chg="add del">
          <ac:chgData name="Niklas Norrhem Buhr Agenturer AB" userId="29feb658-c121-4905-90a6-2bfe95066701" providerId="ADAL" clId="{6BB21497-9226-44B1-9FDA-CD56892FE253}" dt="2024-02-05T14:09:21.959" v="827" actId="26606"/>
          <ac:spMkLst>
            <pc:docMk/>
            <pc:sldMk cId="2464662562" sldId="269"/>
            <ac:spMk id="32" creationId="{B572D2B0-57F9-4D28-8840-98CD625393D6}"/>
          </ac:spMkLst>
        </pc:spChg>
        <pc:spChg chg="add del">
          <ac:chgData name="Niklas Norrhem Buhr Agenturer AB" userId="29feb658-c121-4905-90a6-2bfe95066701" providerId="ADAL" clId="{6BB21497-9226-44B1-9FDA-CD56892FE253}" dt="2024-02-05T14:09:28.128" v="829" actId="26606"/>
          <ac:spMkLst>
            <pc:docMk/>
            <pc:sldMk cId="2464662562" sldId="269"/>
            <ac:spMk id="37" creationId="{51A01047-632B-4F57-9CDB-AA680D5BBB19}"/>
          </ac:spMkLst>
        </pc:spChg>
        <pc:spChg chg="add del">
          <ac:chgData name="Niklas Norrhem Buhr Agenturer AB" userId="29feb658-c121-4905-90a6-2bfe95066701" providerId="ADAL" clId="{6BB21497-9226-44B1-9FDA-CD56892FE253}" dt="2024-02-05T14:09:28.128" v="829" actId="26606"/>
          <ac:spMkLst>
            <pc:docMk/>
            <pc:sldMk cId="2464662562" sldId="269"/>
            <ac:spMk id="38" creationId="{48EF695B-E7DE-4164-862A-9CD06DFB0EC0}"/>
          </ac:spMkLst>
        </pc:spChg>
        <pc:spChg chg="add del">
          <ac:chgData name="Niklas Norrhem Buhr Agenturer AB" userId="29feb658-c121-4905-90a6-2bfe95066701" providerId="ADAL" clId="{6BB21497-9226-44B1-9FDA-CD56892FE253}" dt="2024-02-05T14:14:37.077" v="847" actId="26606"/>
          <ac:spMkLst>
            <pc:docMk/>
            <pc:sldMk cId="2464662562" sldId="269"/>
            <ac:spMk id="43" creationId="{51A01047-632B-4F57-9CDB-AA680D5BBB19}"/>
          </ac:spMkLst>
        </pc:spChg>
        <pc:spChg chg="add del">
          <ac:chgData name="Niklas Norrhem Buhr Agenturer AB" userId="29feb658-c121-4905-90a6-2bfe95066701" providerId="ADAL" clId="{6BB21497-9226-44B1-9FDA-CD56892FE253}" dt="2024-02-05T14:14:37.077" v="847" actId="26606"/>
          <ac:spMkLst>
            <pc:docMk/>
            <pc:sldMk cId="2464662562" sldId="269"/>
            <ac:spMk id="44" creationId="{48EF695B-E7DE-4164-862A-9CD06DFB0EC0}"/>
          </ac:spMkLst>
        </pc:spChg>
        <pc:spChg chg="add">
          <ac:chgData name="Niklas Norrhem Buhr Agenturer AB" userId="29feb658-c121-4905-90a6-2bfe95066701" providerId="ADAL" clId="{6BB21497-9226-44B1-9FDA-CD56892FE253}" dt="2024-02-05T14:14:37.077" v="847" actId="26606"/>
          <ac:spMkLst>
            <pc:docMk/>
            <pc:sldMk cId="2464662562" sldId="269"/>
            <ac:spMk id="51" creationId="{51A01047-632B-4F57-9CDB-AA680D5BBB19}"/>
          </ac:spMkLst>
        </pc:spChg>
        <pc:spChg chg="add">
          <ac:chgData name="Niklas Norrhem Buhr Agenturer AB" userId="29feb658-c121-4905-90a6-2bfe95066701" providerId="ADAL" clId="{6BB21497-9226-44B1-9FDA-CD56892FE253}" dt="2024-02-05T14:14:37.077" v="847" actId="26606"/>
          <ac:spMkLst>
            <pc:docMk/>
            <pc:sldMk cId="2464662562" sldId="269"/>
            <ac:spMk id="53" creationId="{48EF695B-E7DE-4164-862A-9CD06DFB0EC0}"/>
          </ac:spMkLst>
        </pc:spChg>
        <pc:grpChg chg="add del">
          <ac:chgData name="Niklas Norrhem Buhr Agenturer AB" userId="29feb658-c121-4905-90a6-2bfe95066701" providerId="ADAL" clId="{6BB21497-9226-44B1-9FDA-CD56892FE253}" dt="2024-02-05T14:09:12.349" v="821" actId="26606"/>
          <ac:grpSpMkLst>
            <pc:docMk/>
            <pc:sldMk cId="2464662562" sldId="269"/>
            <ac:grpSpMk id="16" creationId="{D5ADB088-C125-457F-9C61-DFE21DCEF4A5}"/>
          </ac:grpSpMkLst>
        </pc:grpChg>
        <pc:grpChg chg="add del">
          <ac:chgData name="Niklas Norrhem Buhr Agenturer AB" userId="29feb658-c121-4905-90a6-2bfe95066701" providerId="ADAL" clId="{6BB21497-9226-44B1-9FDA-CD56892FE253}" dt="2024-02-05T14:09:18.268" v="825" actId="26606"/>
          <ac:grpSpMkLst>
            <pc:docMk/>
            <pc:sldMk cId="2464662562" sldId="269"/>
            <ac:grpSpMk id="18" creationId="{073091F1-AA5A-47C6-9502-D5870A72D50C}"/>
          </ac:grpSpMkLst>
        </pc:grpChg>
        <pc:grpChg chg="add del">
          <ac:chgData name="Niklas Norrhem Buhr Agenturer AB" userId="29feb658-c121-4905-90a6-2bfe95066701" providerId="ADAL" clId="{6BB21497-9226-44B1-9FDA-CD56892FE253}" dt="2024-02-05T14:09:14.616" v="823" actId="26606"/>
          <ac:grpSpMkLst>
            <pc:docMk/>
            <pc:sldMk cId="2464662562" sldId="269"/>
            <ac:grpSpMk id="23" creationId="{9A23FF09-3729-4A02-A35A-6EC92F81541D}"/>
          </ac:grpSpMkLst>
        </pc:grpChg>
        <pc:grpChg chg="add del">
          <ac:chgData name="Niklas Norrhem Buhr Agenturer AB" userId="29feb658-c121-4905-90a6-2bfe95066701" providerId="ADAL" clId="{6BB21497-9226-44B1-9FDA-CD56892FE253}" dt="2024-02-05T14:09:21.959" v="827" actId="26606"/>
          <ac:grpSpMkLst>
            <pc:docMk/>
            <pc:sldMk cId="2464662562" sldId="269"/>
            <ac:grpSpMk id="33" creationId="{7CD49DFA-3E95-4EE4-8505-DADB9ABC7083}"/>
          </ac:grpSpMkLst>
        </pc:grpChg>
        <pc:grpChg chg="add del">
          <ac:chgData name="Niklas Norrhem Buhr Agenturer AB" userId="29feb658-c121-4905-90a6-2bfe95066701" providerId="ADAL" clId="{6BB21497-9226-44B1-9FDA-CD56892FE253}" dt="2024-02-05T14:09:28.128" v="829" actId="26606"/>
          <ac:grpSpMkLst>
            <pc:docMk/>
            <pc:sldMk cId="2464662562" sldId="269"/>
            <ac:grpSpMk id="39" creationId="{D5ADB088-C125-457F-9C61-DFE21DCEF4A5}"/>
          </ac:grpSpMkLst>
        </pc:grpChg>
        <pc:grpChg chg="add del">
          <ac:chgData name="Niklas Norrhem Buhr Agenturer AB" userId="29feb658-c121-4905-90a6-2bfe95066701" providerId="ADAL" clId="{6BB21497-9226-44B1-9FDA-CD56892FE253}" dt="2024-02-05T14:14:37.077" v="847" actId="26606"/>
          <ac:grpSpMkLst>
            <pc:docMk/>
            <pc:sldMk cId="2464662562" sldId="269"/>
            <ac:grpSpMk id="45" creationId="{D5ADB088-C125-457F-9C61-DFE21DCEF4A5}"/>
          </ac:grpSpMkLst>
        </pc:grpChg>
        <pc:grpChg chg="add">
          <ac:chgData name="Niklas Norrhem Buhr Agenturer AB" userId="29feb658-c121-4905-90a6-2bfe95066701" providerId="ADAL" clId="{6BB21497-9226-44B1-9FDA-CD56892FE253}" dt="2024-02-05T14:14:37.077" v="847" actId="26606"/>
          <ac:grpSpMkLst>
            <pc:docMk/>
            <pc:sldMk cId="2464662562" sldId="269"/>
            <ac:grpSpMk id="55" creationId="{D5ADB088-C125-457F-9C61-DFE21DCEF4A5}"/>
          </ac:grpSpMkLst>
        </pc:grpChg>
        <pc:picChg chg="add del mod ord">
          <ac:chgData name="Niklas Norrhem Buhr Agenturer AB" userId="29feb658-c121-4905-90a6-2bfe95066701" providerId="ADAL" clId="{6BB21497-9226-44B1-9FDA-CD56892FE253}" dt="2024-02-05T14:14:30.988" v="844" actId="478"/>
          <ac:picMkLst>
            <pc:docMk/>
            <pc:sldMk cId="2464662562" sldId="269"/>
            <ac:picMk id="5" creationId="{EC04806D-FFF5-2088-338A-E7026B7DD2F6}"/>
          </ac:picMkLst>
        </pc:picChg>
        <pc:picChg chg="add mod">
          <ac:chgData name="Niklas Norrhem Buhr Agenturer AB" userId="29feb658-c121-4905-90a6-2bfe95066701" providerId="ADAL" clId="{6BB21497-9226-44B1-9FDA-CD56892FE253}" dt="2024-02-05T14:14:37.077" v="847" actId="26606"/>
          <ac:picMkLst>
            <pc:docMk/>
            <pc:sldMk cId="2464662562" sldId="269"/>
            <ac:picMk id="6" creationId="{DDA1849E-4563-53D8-82E4-4D4E7DC8FDB6}"/>
          </ac:picMkLst>
        </pc:picChg>
        <pc:picChg chg="add del mod">
          <ac:chgData name="Niklas Norrhem Buhr Agenturer AB" userId="29feb658-c121-4905-90a6-2bfe95066701" providerId="ADAL" clId="{6BB21497-9226-44B1-9FDA-CD56892FE253}" dt="2024-02-05T14:14:31.563" v="845" actId="478"/>
          <ac:picMkLst>
            <pc:docMk/>
            <pc:sldMk cId="2464662562" sldId="269"/>
            <ac:picMk id="7" creationId="{12341046-B40E-ACC6-8C91-A695BEADE409}"/>
          </ac:picMkLst>
        </pc:picChg>
      </pc:sldChg>
      <pc:sldChg chg="addSp modSp new mod setBg">
        <pc:chgData name="Niklas Norrhem Buhr Agenturer AB" userId="29feb658-c121-4905-90a6-2bfe95066701" providerId="ADAL" clId="{6BB21497-9226-44B1-9FDA-CD56892FE253}" dt="2024-02-05T13:54:27.043" v="704" actId="255"/>
        <pc:sldMkLst>
          <pc:docMk/>
          <pc:sldMk cId="372377345" sldId="270"/>
        </pc:sldMkLst>
        <pc:spChg chg="mod">
          <ac:chgData name="Niklas Norrhem Buhr Agenturer AB" userId="29feb658-c121-4905-90a6-2bfe95066701" providerId="ADAL" clId="{6BB21497-9226-44B1-9FDA-CD56892FE253}" dt="2024-02-05T13:54:19.715" v="702" actId="14100"/>
          <ac:spMkLst>
            <pc:docMk/>
            <pc:sldMk cId="372377345" sldId="270"/>
            <ac:spMk id="2" creationId="{CDD24665-E255-FE68-6197-80E1F69691C0}"/>
          </ac:spMkLst>
        </pc:spChg>
        <pc:spChg chg="mod">
          <ac:chgData name="Niklas Norrhem Buhr Agenturer AB" userId="29feb658-c121-4905-90a6-2bfe95066701" providerId="ADAL" clId="{6BB21497-9226-44B1-9FDA-CD56892FE253}" dt="2024-02-05T13:54:27.043" v="704" actId="255"/>
          <ac:spMkLst>
            <pc:docMk/>
            <pc:sldMk cId="372377345" sldId="270"/>
            <ac:spMk id="3" creationId="{C4A0986B-E61B-368D-33E4-DEE105C4B2A8}"/>
          </ac:spMkLst>
        </pc:spChg>
        <pc:spChg chg="add">
          <ac:chgData name="Niklas Norrhem Buhr Agenturer AB" userId="29feb658-c121-4905-90a6-2bfe95066701" providerId="ADAL" clId="{6BB21497-9226-44B1-9FDA-CD56892FE253}" dt="2024-02-05T13:53:51.736" v="695" actId="26606"/>
          <ac:spMkLst>
            <pc:docMk/>
            <pc:sldMk cId="372377345" sldId="270"/>
            <ac:spMk id="10" creationId="{158E38A4-F699-490C-8D1F-E8AD332D9B45}"/>
          </ac:spMkLst>
        </pc:spChg>
        <pc:spChg chg="add">
          <ac:chgData name="Niklas Norrhem Buhr Agenturer AB" userId="29feb658-c121-4905-90a6-2bfe95066701" providerId="ADAL" clId="{6BB21497-9226-44B1-9FDA-CD56892FE253}" dt="2024-02-05T13:53:51.736" v="695" actId="26606"/>
          <ac:spMkLst>
            <pc:docMk/>
            <pc:sldMk cId="372377345" sldId="270"/>
            <ac:spMk id="12" creationId="{939C6AAB-48AC-41A3-95C2-6BF83715DF62}"/>
          </ac:spMkLst>
        </pc:spChg>
        <pc:spChg chg="add">
          <ac:chgData name="Niklas Norrhem Buhr Agenturer AB" userId="29feb658-c121-4905-90a6-2bfe95066701" providerId="ADAL" clId="{6BB21497-9226-44B1-9FDA-CD56892FE253}" dt="2024-02-05T13:53:51.736" v="695" actId="26606"/>
          <ac:spMkLst>
            <pc:docMk/>
            <pc:sldMk cId="372377345" sldId="270"/>
            <ac:spMk id="14" creationId="{F6EE861B-7D2F-4B7C-A6E3-5937E81B8025}"/>
          </ac:spMkLst>
        </pc:spChg>
        <pc:grpChg chg="add">
          <ac:chgData name="Niklas Norrhem Buhr Agenturer AB" userId="29feb658-c121-4905-90a6-2bfe95066701" providerId="ADAL" clId="{6BB21497-9226-44B1-9FDA-CD56892FE253}" dt="2024-02-05T13:53:51.736" v="695" actId="26606"/>
          <ac:grpSpMkLst>
            <pc:docMk/>
            <pc:sldMk cId="372377345" sldId="270"/>
            <ac:grpSpMk id="16" creationId="{53745597-CF0F-4C14-83C4-612B382A9091}"/>
          </ac:grpSpMkLst>
        </pc:grpChg>
        <pc:picChg chg="add mod">
          <ac:chgData name="Niklas Norrhem Buhr Agenturer AB" userId="29feb658-c121-4905-90a6-2bfe95066701" providerId="ADAL" clId="{6BB21497-9226-44B1-9FDA-CD56892FE253}" dt="2024-02-05T13:53:51.736" v="695" actId="26606"/>
          <ac:picMkLst>
            <pc:docMk/>
            <pc:sldMk cId="372377345" sldId="270"/>
            <ac:picMk id="5" creationId="{222F5226-92E0-DFA7-0AFF-C4EB3390F1F3}"/>
          </ac:picMkLst>
        </pc:picChg>
      </pc:sldChg>
      <pc:sldChg chg="addSp delSp modSp new mod setBg">
        <pc:chgData name="Niklas Norrhem Buhr Agenturer AB" userId="29feb658-c121-4905-90a6-2bfe95066701" providerId="ADAL" clId="{6BB21497-9226-44B1-9FDA-CD56892FE253}" dt="2024-02-06T09:24:18.110" v="1314" actId="207"/>
        <pc:sldMkLst>
          <pc:docMk/>
          <pc:sldMk cId="1420662355" sldId="271"/>
        </pc:sldMkLst>
        <pc:spChg chg="mod">
          <ac:chgData name="Niklas Norrhem Buhr Agenturer AB" userId="29feb658-c121-4905-90a6-2bfe95066701" providerId="ADAL" clId="{6BB21497-9226-44B1-9FDA-CD56892FE253}" dt="2024-02-06T09:24:18.110" v="1314" actId="207"/>
          <ac:spMkLst>
            <pc:docMk/>
            <pc:sldMk cId="1420662355" sldId="271"/>
            <ac:spMk id="2" creationId="{73027412-72C5-B27E-21C8-8D4B8EA4F9F8}"/>
          </ac:spMkLst>
        </pc:spChg>
        <pc:spChg chg="add del mod">
          <ac:chgData name="Niklas Norrhem Buhr Agenturer AB" userId="29feb658-c121-4905-90a6-2bfe95066701" providerId="ADAL" clId="{6BB21497-9226-44B1-9FDA-CD56892FE253}" dt="2024-02-06T09:16:46.818" v="1057" actId="26606"/>
          <ac:spMkLst>
            <pc:docMk/>
            <pc:sldMk cId="1420662355" sldId="271"/>
            <ac:spMk id="3" creationId="{28EB737E-4220-D0C7-21E3-52875C70D11D}"/>
          </ac:spMkLst>
        </pc:spChg>
        <pc:spChg chg="add del">
          <ac:chgData name="Niklas Norrhem Buhr Agenturer AB" userId="29feb658-c121-4905-90a6-2bfe95066701" providerId="ADAL" clId="{6BB21497-9226-44B1-9FDA-CD56892FE253}" dt="2024-02-06T09:16:13.067" v="1049" actId="26606"/>
          <ac:spMkLst>
            <pc:docMk/>
            <pc:sldMk cId="1420662355" sldId="271"/>
            <ac:spMk id="12" creationId="{158E38A4-F699-490C-8D1F-E8AD332D9B45}"/>
          </ac:spMkLst>
        </pc:spChg>
        <pc:spChg chg="add del">
          <ac:chgData name="Niklas Norrhem Buhr Agenturer AB" userId="29feb658-c121-4905-90a6-2bfe95066701" providerId="ADAL" clId="{6BB21497-9226-44B1-9FDA-CD56892FE253}" dt="2024-02-06T09:16:13.067" v="1049" actId="26606"/>
          <ac:spMkLst>
            <pc:docMk/>
            <pc:sldMk cId="1420662355" sldId="271"/>
            <ac:spMk id="14" creationId="{939C6AAB-48AC-41A3-95C2-6BF83715DF62}"/>
          </ac:spMkLst>
        </pc:spChg>
        <pc:spChg chg="add del">
          <ac:chgData name="Niklas Norrhem Buhr Agenturer AB" userId="29feb658-c121-4905-90a6-2bfe95066701" providerId="ADAL" clId="{6BB21497-9226-44B1-9FDA-CD56892FE253}" dt="2024-02-06T09:16:13.067" v="1049" actId="26606"/>
          <ac:spMkLst>
            <pc:docMk/>
            <pc:sldMk cId="1420662355" sldId="271"/>
            <ac:spMk id="16" creationId="{F6EE861B-7D2F-4B7C-A6E3-5937E81B8025}"/>
          </ac:spMkLst>
        </pc:spChg>
        <pc:spChg chg="add del">
          <ac:chgData name="Niklas Norrhem Buhr Agenturer AB" userId="29feb658-c121-4905-90a6-2bfe95066701" providerId="ADAL" clId="{6BB21497-9226-44B1-9FDA-CD56892FE253}" dt="2024-02-06T09:16:35.333" v="1054" actId="26606"/>
          <ac:spMkLst>
            <pc:docMk/>
            <pc:sldMk cId="1420662355" sldId="271"/>
            <ac:spMk id="24" creationId="{B7804E36-6605-4C15-AE05-65281494451F}"/>
          </ac:spMkLst>
        </pc:spChg>
        <pc:spChg chg="add del">
          <ac:chgData name="Niklas Norrhem Buhr Agenturer AB" userId="29feb658-c121-4905-90a6-2bfe95066701" providerId="ADAL" clId="{6BB21497-9226-44B1-9FDA-CD56892FE253}" dt="2024-02-06T09:16:35.333" v="1054" actId="26606"/>
          <ac:spMkLst>
            <pc:docMk/>
            <pc:sldMk cId="1420662355" sldId="271"/>
            <ac:spMk id="25" creationId="{660D5C27-8D3C-4B26-892C-65D34D694210}"/>
          </ac:spMkLst>
        </pc:spChg>
        <pc:spChg chg="add del">
          <ac:chgData name="Niklas Norrhem Buhr Agenturer AB" userId="29feb658-c121-4905-90a6-2bfe95066701" providerId="ADAL" clId="{6BB21497-9226-44B1-9FDA-CD56892FE253}" dt="2024-02-06T09:16:35.333" v="1054" actId="26606"/>
          <ac:spMkLst>
            <pc:docMk/>
            <pc:sldMk cId="1420662355" sldId="271"/>
            <ac:spMk id="26" creationId="{12703459-5B5E-4B0D-999D-DB8565B7FC98}"/>
          </ac:spMkLst>
        </pc:spChg>
        <pc:spChg chg="add del">
          <ac:chgData name="Niklas Norrhem Buhr Agenturer AB" userId="29feb658-c121-4905-90a6-2bfe95066701" providerId="ADAL" clId="{6BB21497-9226-44B1-9FDA-CD56892FE253}" dt="2024-02-06T09:16:35.333" v="1054" actId="26606"/>
          <ac:spMkLst>
            <pc:docMk/>
            <pc:sldMk cId="1420662355" sldId="271"/>
            <ac:spMk id="27" creationId="{F6EE861B-7D2F-4B7C-A6E3-5937E81B8025}"/>
          </ac:spMkLst>
        </pc:spChg>
        <pc:spChg chg="add del">
          <ac:chgData name="Niklas Norrhem Buhr Agenturer AB" userId="29feb658-c121-4905-90a6-2bfe95066701" providerId="ADAL" clId="{6BB21497-9226-44B1-9FDA-CD56892FE253}" dt="2024-02-06T09:16:46.834" v="1058" actId="26606"/>
          <ac:spMkLst>
            <pc:docMk/>
            <pc:sldMk cId="1420662355" sldId="271"/>
            <ac:spMk id="32" creationId="{23076A4E-38BA-4BCB-BE40-AD144E24ED8C}"/>
          </ac:spMkLst>
        </pc:spChg>
        <pc:spChg chg="add del">
          <ac:chgData name="Niklas Norrhem Buhr Agenturer AB" userId="29feb658-c121-4905-90a6-2bfe95066701" providerId="ADAL" clId="{6BB21497-9226-44B1-9FDA-CD56892FE253}" dt="2024-02-06T09:16:46.834" v="1058" actId="26606"/>
          <ac:spMkLst>
            <pc:docMk/>
            <pc:sldMk cId="1420662355" sldId="271"/>
            <ac:spMk id="34" creationId="{113A28F6-417C-4DD3-90F9-AC6C745A1C97}"/>
          </ac:spMkLst>
        </pc:spChg>
        <pc:spChg chg="add del">
          <ac:chgData name="Niklas Norrhem Buhr Agenturer AB" userId="29feb658-c121-4905-90a6-2bfe95066701" providerId="ADAL" clId="{6BB21497-9226-44B1-9FDA-CD56892FE253}" dt="2024-02-06T09:16:46.818" v="1057" actId="26606"/>
          <ac:spMkLst>
            <pc:docMk/>
            <pc:sldMk cId="1420662355" sldId="271"/>
            <ac:spMk id="44" creationId="{51A01047-632B-4F57-9CDB-AA680D5BBB19}"/>
          </ac:spMkLst>
        </pc:spChg>
        <pc:spChg chg="add del">
          <ac:chgData name="Niklas Norrhem Buhr Agenturer AB" userId="29feb658-c121-4905-90a6-2bfe95066701" providerId="ADAL" clId="{6BB21497-9226-44B1-9FDA-CD56892FE253}" dt="2024-02-06T09:16:46.818" v="1057" actId="26606"/>
          <ac:spMkLst>
            <pc:docMk/>
            <pc:sldMk cId="1420662355" sldId="271"/>
            <ac:spMk id="46" creationId="{48EF695B-E7DE-4164-862A-9CD06DFB0EC0}"/>
          </ac:spMkLst>
        </pc:spChg>
        <pc:spChg chg="add">
          <ac:chgData name="Niklas Norrhem Buhr Agenturer AB" userId="29feb658-c121-4905-90a6-2bfe95066701" providerId="ADAL" clId="{6BB21497-9226-44B1-9FDA-CD56892FE253}" dt="2024-02-06T09:16:46.834" v="1058" actId="26606"/>
          <ac:spMkLst>
            <pc:docMk/>
            <pc:sldMk cId="1420662355" sldId="271"/>
            <ac:spMk id="53" creationId="{23076A4E-38BA-4BCB-BE40-AD144E24ED8C}"/>
          </ac:spMkLst>
        </pc:spChg>
        <pc:spChg chg="add">
          <ac:chgData name="Niklas Norrhem Buhr Agenturer AB" userId="29feb658-c121-4905-90a6-2bfe95066701" providerId="ADAL" clId="{6BB21497-9226-44B1-9FDA-CD56892FE253}" dt="2024-02-06T09:16:46.834" v="1058" actId="26606"/>
          <ac:spMkLst>
            <pc:docMk/>
            <pc:sldMk cId="1420662355" sldId="271"/>
            <ac:spMk id="54" creationId="{113A28F6-417C-4DD3-90F9-AC6C745A1C97}"/>
          </ac:spMkLst>
        </pc:spChg>
        <pc:grpChg chg="add del">
          <ac:chgData name="Niklas Norrhem Buhr Agenturer AB" userId="29feb658-c121-4905-90a6-2bfe95066701" providerId="ADAL" clId="{6BB21497-9226-44B1-9FDA-CD56892FE253}" dt="2024-02-06T09:16:13.067" v="1049" actId="26606"/>
          <ac:grpSpMkLst>
            <pc:docMk/>
            <pc:sldMk cId="1420662355" sldId="271"/>
            <ac:grpSpMk id="18" creationId="{073091F1-AA5A-47C6-9502-D5870A72D50C}"/>
          </ac:grpSpMkLst>
        </pc:grpChg>
        <pc:grpChg chg="add del">
          <ac:chgData name="Niklas Norrhem Buhr Agenturer AB" userId="29feb658-c121-4905-90a6-2bfe95066701" providerId="ADAL" clId="{6BB21497-9226-44B1-9FDA-CD56892FE253}" dt="2024-02-06T09:16:35.333" v="1054" actId="26606"/>
          <ac:grpSpMkLst>
            <pc:docMk/>
            <pc:sldMk cId="1420662355" sldId="271"/>
            <ac:grpSpMk id="20" creationId="{D653FA49-39A3-4265-8670-1CC425A6EB8A}"/>
          </ac:grpSpMkLst>
        </pc:grpChg>
        <pc:grpChg chg="add del">
          <ac:chgData name="Niklas Norrhem Buhr Agenturer AB" userId="29feb658-c121-4905-90a6-2bfe95066701" providerId="ADAL" clId="{6BB21497-9226-44B1-9FDA-CD56892FE253}" dt="2024-02-06T09:16:46.834" v="1058" actId="26606"/>
          <ac:grpSpMkLst>
            <pc:docMk/>
            <pc:sldMk cId="1420662355" sldId="271"/>
            <ac:grpSpMk id="36" creationId="{9A23FF09-3729-4A02-A35A-6EC92F81541D}"/>
          </ac:grpSpMkLst>
        </pc:grpChg>
        <pc:grpChg chg="add del">
          <ac:chgData name="Niklas Norrhem Buhr Agenturer AB" userId="29feb658-c121-4905-90a6-2bfe95066701" providerId="ADAL" clId="{6BB21497-9226-44B1-9FDA-CD56892FE253}" dt="2024-02-06T09:16:46.818" v="1057" actId="26606"/>
          <ac:grpSpMkLst>
            <pc:docMk/>
            <pc:sldMk cId="1420662355" sldId="271"/>
            <ac:grpSpMk id="48" creationId="{D5ADB088-C125-457F-9C61-DFE21DCEF4A5}"/>
          </ac:grpSpMkLst>
        </pc:grpChg>
        <pc:grpChg chg="add">
          <ac:chgData name="Niklas Norrhem Buhr Agenturer AB" userId="29feb658-c121-4905-90a6-2bfe95066701" providerId="ADAL" clId="{6BB21497-9226-44B1-9FDA-CD56892FE253}" dt="2024-02-06T09:16:46.834" v="1058" actId="26606"/>
          <ac:grpSpMkLst>
            <pc:docMk/>
            <pc:sldMk cId="1420662355" sldId="271"/>
            <ac:grpSpMk id="55" creationId="{9A23FF09-3729-4A02-A35A-6EC92F81541D}"/>
          </ac:grpSpMkLst>
        </pc:grpChg>
        <pc:graphicFrameChg chg="add mod">
          <ac:chgData name="Niklas Norrhem Buhr Agenturer AB" userId="29feb658-c121-4905-90a6-2bfe95066701" providerId="ADAL" clId="{6BB21497-9226-44B1-9FDA-CD56892FE253}" dt="2024-02-06T09:14:00.224" v="898"/>
          <ac:graphicFrameMkLst>
            <pc:docMk/>
            <pc:sldMk cId="1420662355" sldId="271"/>
            <ac:graphicFrameMk id="4" creationId="{C931EDCC-A6B1-797F-D376-A25FB68EC623}"/>
          </ac:graphicFrameMkLst>
        </pc:graphicFrameChg>
        <pc:graphicFrameChg chg="add del mod">
          <ac:chgData name="Niklas Norrhem Buhr Agenturer AB" userId="29feb658-c121-4905-90a6-2bfe95066701" providerId="ADAL" clId="{6BB21497-9226-44B1-9FDA-CD56892FE253}" dt="2024-02-06T09:14:50.836" v="921" actId="478"/>
          <ac:graphicFrameMkLst>
            <pc:docMk/>
            <pc:sldMk cId="1420662355" sldId="271"/>
            <ac:graphicFrameMk id="5" creationId="{7965B093-1BFE-07BC-B15F-F476B9057EC0}"/>
          </ac:graphicFrameMkLst>
        </pc:graphicFrameChg>
        <pc:graphicFrameChg chg="add del mod">
          <ac:chgData name="Niklas Norrhem Buhr Agenturer AB" userId="29feb658-c121-4905-90a6-2bfe95066701" providerId="ADAL" clId="{6BB21497-9226-44B1-9FDA-CD56892FE253}" dt="2024-02-06T09:15:02.667" v="924" actId="478"/>
          <ac:graphicFrameMkLst>
            <pc:docMk/>
            <pc:sldMk cId="1420662355" sldId="271"/>
            <ac:graphicFrameMk id="8" creationId="{3823B2FC-D244-83E4-C5D2-640FE56BFFBE}"/>
          </ac:graphicFrameMkLst>
        </pc:graphicFrameChg>
        <pc:picChg chg="add mod ord">
          <ac:chgData name="Niklas Norrhem Buhr Agenturer AB" userId="29feb658-c121-4905-90a6-2bfe95066701" providerId="ADAL" clId="{6BB21497-9226-44B1-9FDA-CD56892FE253}" dt="2024-02-06T09:16:46.818" v="1057" actId="26606"/>
          <ac:picMkLst>
            <pc:docMk/>
            <pc:sldMk cId="1420662355" sldId="271"/>
            <ac:picMk id="7" creationId="{E46C3FAC-C557-2279-085E-EEF2E8500D12}"/>
          </ac:picMkLst>
        </pc:picChg>
        <pc:picChg chg="add del mod">
          <ac:chgData name="Niklas Norrhem Buhr Agenturer AB" userId="29feb658-c121-4905-90a6-2bfe95066701" providerId="ADAL" clId="{6BB21497-9226-44B1-9FDA-CD56892FE253}" dt="2024-02-06T09:16:48.956" v="1059" actId="478"/>
          <ac:picMkLst>
            <pc:docMk/>
            <pc:sldMk cId="1420662355" sldId="271"/>
            <ac:picMk id="10" creationId="{AEB94C2A-95D8-6CC2-18CA-F027C232743D}"/>
          </ac:picMkLst>
        </pc:picChg>
        <pc:picChg chg="add mod">
          <ac:chgData name="Niklas Norrhem Buhr Agenturer AB" userId="29feb658-c121-4905-90a6-2bfe95066701" providerId="ADAL" clId="{6BB21497-9226-44B1-9FDA-CD56892FE253}" dt="2024-02-06T09:17:23.716" v="1066" actId="1076"/>
          <ac:picMkLst>
            <pc:docMk/>
            <pc:sldMk cId="1420662355" sldId="271"/>
            <ac:picMk id="13" creationId="{003D7B6D-E7FE-1266-C9C5-3052CEF841D1}"/>
          </ac:picMkLst>
        </pc:picChg>
      </pc:sldChg>
      <pc:sldChg chg="addSp delSp modSp new mod ord setBg">
        <pc:chgData name="Niklas Norrhem Buhr Agenturer AB" userId="29feb658-c121-4905-90a6-2bfe95066701" providerId="ADAL" clId="{6BB21497-9226-44B1-9FDA-CD56892FE253}" dt="2024-02-05T14:15:41.991" v="857" actId="26606"/>
        <pc:sldMkLst>
          <pc:docMk/>
          <pc:sldMk cId="2380663294" sldId="272"/>
        </pc:sldMkLst>
        <pc:spChg chg="mod">
          <ac:chgData name="Niklas Norrhem Buhr Agenturer AB" userId="29feb658-c121-4905-90a6-2bfe95066701" providerId="ADAL" clId="{6BB21497-9226-44B1-9FDA-CD56892FE253}" dt="2024-02-05T14:15:41.991" v="857" actId="26606"/>
          <ac:spMkLst>
            <pc:docMk/>
            <pc:sldMk cId="2380663294" sldId="272"/>
            <ac:spMk id="2" creationId="{19605CD1-198B-330C-1D41-E5D05BE3F770}"/>
          </ac:spMkLst>
        </pc:spChg>
        <pc:spChg chg="mod">
          <ac:chgData name="Niklas Norrhem Buhr Agenturer AB" userId="29feb658-c121-4905-90a6-2bfe95066701" providerId="ADAL" clId="{6BB21497-9226-44B1-9FDA-CD56892FE253}" dt="2024-02-05T14:15:41.991" v="857" actId="26606"/>
          <ac:spMkLst>
            <pc:docMk/>
            <pc:sldMk cId="2380663294" sldId="272"/>
            <ac:spMk id="3" creationId="{26037244-9A28-E8A8-7E35-D34136305BE9}"/>
          </ac:spMkLst>
        </pc:spChg>
        <pc:spChg chg="add del">
          <ac:chgData name="Niklas Norrhem Buhr Agenturer AB" userId="29feb658-c121-4905-90a6-2bfe95066701" providerId="ADAL" clId="{6BB21497-9226-44B1-9FDA-CD56892FE253}" dt="2024-02-05T14:06:26.899" v="792" actId="26606"/>
          <ac:spMkLst>
            <pc:docMk/>
            <pc:sldMk cId="2380663294" sldId="272"/>
            <ac:spMk id="10" creationId="{51A01047-632B-4F57-9CDB-AA680D5BBB19}"/>
          </ac:spMkLst>
        </pc:spChg>
        <pc:spChg chg="add del">
          <ac:chgData name="Niklas Norrhem Buhr Agenturer AB" userId="29feb658-c121-4905-90a6-2bfe95066701" providerId="ADAL" clId="{6BB21497-9226-44B1-9FDA-CD56892FE253}" dt="2024-02-05T14:06:26.899" v="792" actId="26606"/>
          <ac:spMkLst>
            <pc:docMk/>
            <pc:sldMk cId="2380663294" sldId="272"/>
            <ac:spMk id="12" creationId="{48EF695B-E7DE-4164-862A-9CD06DFB0EC0}"/>
          </ac:spMkLst>
        </pc:spChg>
        <pc:spChg chg="add del">
          <ac:chgData name="Niklas Norrhem Buhr Agenturer AB" userId="29feb658-c121-4905-90a6-2bfe95066701" providerId="ADAL" clId="{6BB21497-9226-44B1-9FDA-CD56892FE253}" dt="2024-02-05T14:06:13.071" v="789" actId="26606"/>
          <ac:spMkLst>
            <pc:docMk/>
            <pc:sldMk cId="2380663294" sldId="272"/>
            <ac:spMk id="22" creationId="{158E38A4-F699-490C-8D1F-E8AD332D9B45}"/>
          </ac:spMkLst>
        </pc:spChg>
        <pc:spChg chg="add del">
          <ac:chgData name="Niklas Norrhem Buhr Agenturer AB" userId="29feb658-c121-4905-90a6-2bfe95066701" providerId="ADAL" clId="{6BB21497-9226-44B1-9FDA-CD56892FE253}" dt="2024-02-05T14:06:13.071" v="789" actId="26606"/>
          <ac:spMkLst>
            <pc:docMk/>
            <pc:sldMk cId="2380663294" sldId="272"/>
            <ac:spMk id="24" creationId="{939C6AAB-48AC-41A3-95C2-6BF83715DF62}"/>
          </ac:spMkLst>
        </pc:spChg>
        <pc:spChg chg="add del">
          <ac:chgData name="Niklas Norrhem Buhr Agenturer AB" userId="29feb658-c121-4905-90a6-2bfe95066701" providerId="ADAL" clId="{6BB21497-9226-44B1-9FDA-CD56892FE253}" dt="2024-02-05T14:06:13.071" v="789" actId="26606"/>
          <ac:spMkLst>
            <pc:docMk/>
            <pc:sldMk cId="2380663294" sldId="272"/>
            <ac:spMk id="26" creationId="{F6EE861B-7D2F-4B7C-A6E3-5937E81B8025}"/>
          </ac:spMkLst>
        </pc:spChg>
        <pc:spChg chg="add del">
          <ac:chgData name="Niklas Norrhem Buhr Agenturer AB" userId="29feb658-c121-4905-90a6-2bfe95066701" providerId="ADAL" clId="{6BB21497-9226-44B1-9FDA-CD56892FE253}" dt="2024-02-05T14:06:26.894" v="791" actId="26606"/>
          <ac:spMkLst>
            <pc:docMk/>
            <pc:sldMk cId="2380663294" sldId="272"/>
            <ac:spMk id="33" creationId="{23076A4E-38BA-4BCB-BE40-AD144E24ED8C}"/>
          </ac:spMkLst>
        </pc:spChg>
        <pc:spChg chg="add del">
          <ac:chgData name="Niklas Norrhem Buhr Agenturer AB" userId="29feb658-c121-4905-90a6-2bfe95066701" providerId="ADAL" clId="{6BB21497-9226-44B1-9FDA-CD56892FE253}" dt="2024-02-05T14:06:26.894" v="791" actId="26606"/>
          <ac:spMkLst>
            <pc:docMk/>
            <pc:sldMk cId="2380663294" sldId="272"/>
            <ac:spMk id="34" creationId="{113A28F6-417C-4DD3-90F9-AC6C745A1C97}"/>
          </ac:spMkLst>
        </pc:spChg>
        <pc:spChg chg="add del">
          <ac:chgData name="Niklas Norrhem Buhr Agenturer AB" userId="29feb658-c121-4905-90a6-2bfe95066701" providerId="ADAL" clId="{6BB21497-9226-44B1-9FDA-CD56892FE253}" dt="2024-02-05T14:07:22.515" v="805" actId="26606"/>
          <ac:spMkLst>
            <pc:docMk/>
            <pc:sldMk cId="2380663294" sldId="272"/>
            <ac:spMk id="39" creationId="{51A01047-632B-4F57-9CDB-AA680D5BBB19}"/>
          </ac:spMkLst>
        </pc:spChg>
        <pc:spChg chg="add del">
          <ac:chgData name="Niklas Norrhem Buhr Agenturer AB" userId="29feb658-c121-4905-90a6-2bfe95066701" providerId="ADAL" clId="{6BB21497-9226-44B1-9FDA-CD56892FE253}" dt="2024-02-05T14:07:22.515" v="805" actId="26606"/>
          <ac:spMkLst>
            <pc:docMk/>
            <pc:sldMk cId="2380663294" sldId="272"/>
            <ac:spMk id="40" creationId="{48EF695B-E7DE-4164-862A-9CD06DFB0EC0}"/>
          </ac:spMkLst>
        </pc:spChg>
        <pc:spChg chg="add del">
          <ac:chgData name="Niklas Norrhem Buhr Agenturer AB" userId="29feb658-c121-4905-90a6-2bfe95066701" providerId="ADAL" clId="{6BB21497-9226-44B1-9FDA-CD56892FE253}" dt="2024-02-05T14:15:41.991" v="857" actId="26606"/>
          <ac:spMkLst>
            <pc:docMk/>
            <pc:sldMk cId="2380663294" sldId="272"/>
            <ac:spMk id="48" creationId="{158E38A4-F699-490C-8D1F-E8AD332D9B45}"/>
          </ac:spMkLst>
        </pc:spChg>
        <pc:spChg chg="add del">
          <ac:chgData name="Niklas Norrhem Buhr Agenturer AB" userId="29feb658-c121-4905-90a6-2bfe95066701" providerId="ADAL" clId="{6BB21497-9226-44B1-9FDA-CD56892FE253}" dt="2024-02-05T14:15:41.991" v="857" actId="26606"/>
          <ac:spMkLst>
            <pc:docMk/>
            <pc:sldMk cId="2380663294" sldId="272"/>
            <ac:spMk id="50" creationId="{939C6AAB-48AC-41A3-95C2-6BF83715DF62}"/>
          </ac:spMkLst>
        </pc:spChg>
        <pc:spChg chg="add del">
          <ac:chgData name="Niklas Norrhem Buhr Agenturer AB" userId="29feb658-c121-4905-90a6-2bfe95066701" providerId="ADAL" clId="{6BB21497-9226-44B1-9FDA-CD56892FE253}" dt="2024-02-05T14:15:41.991" v="857" actId="26606"/>
          <ac:spMkLst>
            <pc:docMk/>
            <pc:sldMk cId="2380663294" sldId="272"/>
            <ac:spMk id="52" creationId="{F6EE861B-7D2F-4B7C-A6E3-5937E81B8025}"/>
          </ac:spMkLst>
        </pc:spChg>
        <pc:spChg chg="add del">
          <ac:chgData name="Niklas Norrhem Buhr Agenturer AB" userId="29feb658-c121-4905-90a6-2bfe95066701" providerId="ADAL" clId="{6BB21497-9226-44B1-9FDA-CD56892FE253}" dt="2024-02-05T14:15:36.661" v="854" actId="26606"/>
          <ac:spMkLst>
            <pc:docMk/>
            <pc:sldMk cId="2380663294" sldId="272"/>
            <ac:spMk id="62" creationId="{158E38A4-F699-490C-8D1F-E8AD332D9B45}"/>
          </ac:spMkLst>
        </pc:spChg>
        <pc:spChg chg="add del">
          <ac:chgData name="Niklas Norrhem Buhr Agenturer AB" userId="29feb658-c121-4905-90a6-2bfe95066701" providerId="ADAL" clId="{6BB21497-9226-44B1-9FDA-CD56892FE253}" dt="2024-02-05T14:15:36.661" v="854" actId="26606"/>
          <ac:spMkLst>
            <pc:docMk/>
            <pc:sldMk cId="2380663294" sldId="272"/>
            <ac:spMk id="64" creationId="{939C6AAB-48AC-41A3-95C2-6BF83715DF62}"/>
          </ac:spMkLst>
        </pc:spChg>
        <pc:spChg chg="add del">
          <ac:chgData name="Niklas Norrhem Buhr Agenturer AB" userId="29feb658-c121-4905-90a6-2bfe95066701" providerId="ADAL" clId="{6BB21497-9226-44B1-9FDA-CD56892FE253}" dt="2024-02-05T14:15:36.661" v="854" actId="26606"/>
          <ac:spMkLst>
            <pc:docMk/>
            <pc:sldMk cId="2380663294" sldId="272"/>
            <ac:spMk id="66" creationId="{F6EE861B-7D2F-4B7C-A6E3-5937E81B8025}"/>
          </ac:spMkLst>
        </pc:spChg>
        <pc:spChg chg="add del">
          <ac:chgData name="Niklas Norrhem Buhr Agenturer AB" userId="29feb658-c121-4905-90a6-2bfe95066701" providerId="ADAL" clId="{6BB21497-9226-44B1-9FDA-CD56892FE253}" dt="2024-02-05T14:15:41.991" v="856" actId="26606"/>
          <ac:spMkLst>
            <pc:docMk/>
            <pc:sldMk cId="2380663294" sldId="272"/>
            <ac:spMk id="73" creationId="{158E38A4-F699-490C-8D1F-E8AD332D9B45}"/>
          </ac:spMkLst>
        </pc:spChg>
        <pc:spChg chg="add del">
          <ac:chgData name="Niklas Norrhem Buhr Agenturer AB" userId="29feb658-c121-4905-90a6-2bfe95066701" providerId="ADAL" clId="{6BB21497-9226-44B1-9FDA-CD56892FE253}" dt="2024-02-05T14:15:41.991" v="856" actId="26606"/>
          <ac:spMkLst>
            <pc:docMk/>
            <pc:sldMk cId="2380663294" sldId="272"/>
            <ac:spMk id="74" creationId="{939C6AAB-48AC-41A3-95C2-6BF83715DF62}"/>
          </ac:spMkLst>
        </pc:spChg>
        <pc:spChg chg="add del">
          <ac:chgData name="Niklas Norrhem Buhr Agenturer AB" userId="29feb658-c121-4905-90a6-2bfe95066701" providerId="ADAL" clId="{6BB21497-9226-44B1-9FDA-CD56892FE253}" dt="2024-02-05T14:15:41.991" v="856" actId="26606"/>
          <ac:spMkLst>
            <pc:docMk/>
            <pc:sldMk cId="2380663294" sldId="272"/>
            <ac:spMk id="75" creationId="{F6EE861B-7D2F-4B7C-A6E3-5937E81B8025}"/>
          </ac:spMkLst>
        </pc:spChg>
        <pc:spChg chg="add">
          <ac:chgData name="Niklas Norrhem Buhr Agenturer AB" userId="29feb658-c121-4905-90a6-2bfe95066701" providerId="ADAL" clId="{6BB21497-9226-44B1-9FDA-CD56892FE253}" dt="2024-02-05T14:15:41.991" v="857" actId="26606"/>
          <ac:spMkLst>
            <pc:docMk/>
            <pc:sldMk cId="2380663294" sldId="272"/>
            <ac:spMk id="79" creationId="{158E38A4-F699-490C-8D1F-E8AD332D9B45}"/>
          </ac:spMkLst>
        </pc:spChg>
        <pc:spChg chg="add">
          <ac:chgData name="Niklas Norrhem Buhr Agenturer AB" userId="29feb658-c121-4905-90a6-2bfe95066701" providerId="ADAL" clId="{6BB21497-9226-44B1-9FDA-CD56892FE253}" dt="2024-02-05T14:15:41.991" v="857" actId="26606"/>
          <ac:spMkLst>
            <pc:docMk/>
            <pc:sldMk cId="2380663294" sldId="272"/>
            <ac:spMk id="80" creationId="{939C6AAB-48AC-41A3-95C2-6BF83715DF62}"/>
          </ac:spMkLst>
        </pc:spChg>
        <pc:spChg chg="add">
          <ac:chgData name="Niklas Norrhem Buhr Agenturer AB" userId="29feb658-c121-4905-90a6-2bfe95066701" providerId="ADAL" clId="{6BB21497-9226-44B1-9FDA-CD56892FE253}" dt="2024-02-05T14:15:41.991" v="857" actId="26606"/>
          <ac:spMkLst>
            <pc:docMk/>
            <pc:sldMk cId="2380663294" sldId="272"/>
            <ac:spMk id="81" creationId="{F6EE861B-7D2F-4B7C-A6E3-5937E81B8025}"/>
          </ac:spMkLst>
        </pc:spChg>
        <pc:grpChg chg="add del">
          <ac:chgData name="Niklas Norrhem Buhr Agenturer AB" userId="29feb658-c121-4905-90a6-2bfe95066701" providerId="ADAL" clId="{6BB21497-9226-44B1-9FDA-CD56892FE253}" dt="2024-02-05T14:06:26.899" v="792" actId="26606"/>
          <ac:grpSpMkLst>
            <pc:docMk/>
            <pc:sldMk cId="2380663294" sldId="272"/>
            <ac:grpSpMk id="14" creationId="{D5ADB088-C125-457F-9C61-DFE21DCEF4A5}"/>
          </ac:grpSpMkLst>
        </pc:grpChg>
        <pc:grpChg chg="add del">
          <ac:chgData name="Niklas Norrhem Buhr Agenturer AB" userId="29feb658-c121-4905-90a6-2bfe95066701" providerId="ADAL" clId="{6BB21497-9226-44B1-9FDA-CD56892FE253}" dt="2024-02-05T14:06:13.071" v="789" actId="26606"/>
          <ac:grpSpMkLst>
            <pc:docMk/>
            <pc:sldMk cId="2380663294" sldId="272"/>
            <ac:grpSpMk id="28" creationId="{53745597-CF0F-4C14-83C4-612B382A9091}"/>
          </ac:grpSpMkLst>
        </pc:grpChg>
        <pc:grpChg chg="add del">
          <ac:chgData name="Niklas Norrhem Buhr Agenturer AB" userId="29feb658-c121-4905-90a6-2bfe95066701" providerId="ADAL" clId="{6BB21497-9226-44B1-9FDA-CD56892FE253}" dt="2024-02-05T14:06:26.894" v="791" actId="26606"/>
          <ac:grpSpMkLst>
            <pc:docMk/>
            <pc:sldMk cId="2380663294" sldId="272"/>
            <ac:grpSpMk id="35" creationId="{9A23FF09-3729-4A02-A35A-6EC92F81541D}"/>
          </ac:grpSpMkLst>
        </pc:grpChg>
        <pc:grpChg chg="add del">
          <ac:chgData name="Niklas Norrhem Buhr Agenturer AB" userId="29feb658-c121-4905-90a6-2bfe95066701" providerId="ADAL" clId="{6BB21497-9226-44B1-9FDA-CD56892FE253}" dt="2024-02-05T14:07:22.515" v="805" actId="26606"/>
          <ac:grpSpMkLst>
            <pc:docMk/>
            <pc:sldMk cId="2380663294" sldId="272"/>
            <ac:grpSpMk id="41" creationId="{D5ADB088-C125-457F-9C61-DFE21DCEF4A5}"/>
          </ac:grpSpMkLst>
        </pc:grpChg>
        <pc:grpChg chg="add del">
          <ac:chgData name="Niklas Norrhem Buhr Agenturer AB" userId="29feb658-c121-4905-90a6-2bfe95066701" providerId="ADAL" clId="{6BB21497-9226-44B1-9FDA-CD56892FE253}" dt="2024-02-05T14:15:41.991" v="857" actId="26606"/>
          <ac:grpSpMkLst>
            <pc:docMk/>
            <pc:sldMk cId="2380663294" sldId="272"/>
            <ac:grpSpMk id="54" creationId="{53745597-CF0F-4C14-83C4-612B382A9091}"/>
          </ac:grpSpMkLst>
        </pc:grpChg>
        <pc:grpChg chg="add del">
          <ac:chgData name="Niklas Norrhem Buhr Agenturer AB" userId="29feb658-c121-4905-90a6-2bfe95066701" providerId="ADAL" clId="{6BB21497-9226-44B1-9FDA-CD56892FE253}" dt="2024-02-05T14:15:36.661" v="854" actId="26606"/>
          <ac:grpSpMkLst>
            <pc:docMk/>
            <pc:sldMk cId="2380663294" sldId="272"/>
            <ac:grpSpMk id="68" creationId="{53745597-CF0F-4C14-83C4-612B382A9091}"/>
          </ac:grpSpMkLst>
        </pc:grpChg>
        <pc:grpChg chg="add del">
          <ac:chgData name="Niklas Norrhem Buhr Agenturer AB" userId="29feb658-c121-4905-90a6-2bfe95066701" providerId="ADAL" clId="{6BB21497-9226-44B1-9FDA-CD56892FE253}" dt="2024-02-05T14:15:41.991" v="856" actId="26606"/>
          <ac:grpSpMkLst>
            <pc:docMk/>
            <pc:sldMk cId="2380663294" sldId="272"/>
            <ac:grpSpMk id="76" creationId="{073091F1-AA5A-47C6-9502-D5870A72D50C}"/>
          </ac:grpSpMkLst>
        </pc:grpChg>
        <pc:grpChg chg="add">
          <ac:chgData name="Niklas Norrhem Buhr Agenturer AB" userId="29feb658-c121-4905-90a6-2bfe95066701" providerId="ADAL" clId="{6BB21497-9226-44B1-9FDA-CD56892FE253}" dt="2024-02-05T14:15:41.991" v="857" actId="26606"/>
          <ac:grpSpMkLst>
            <pc:docMk/>
            <pc:sldMk cId="2380663294" sldId="272"/>
            <ac:grpSpMk id="82" creationId="{53745597-CF0F-4C14-83C4-612B382A9091}"/>
          </ac:grpSpMkLst>
        </pc:grpChg>
        <pc:picChg chg="add del mod ord">
          <ac:chgData name="Niklas Norrhem Buhr Agenturer AB" userId="29feb658-c121-4905-90a6-2bfe95066701" providerId="ADAL" clId="{6BB21497-9226-44B1-9FDA-CD56892FE253}" dt="2024-02-05T14:15:12.320" v="849" actId="478"/>
          <ac:picMkLst>
            <pc:docMk/>
            <pc:sldMk cId="2380663294" sldId="272"/>
            <ac:picMk id="5" creationId="{41375B55-F057-B752-F754-B5B6F4C5E1D9}"/>
          </ac:picMkLst>
        </pc:picChg>
        <pc:picChg chg="add mod ord">
          <ac:chgData name="Niklas Norrhem Buhr Agenturer AB" userId="29feb658-c121-4905-90a6-2bfe95066701" providerId="ADAL" clId="{6BB21497-9226-44B1-9FDA-CD56892FE253}" dt="2024-02-05T14:15:41.991" v="857" actId="26606"/>
          <ac:picMkLst>
            <pc:docMk/>
            <pc:sldMk cId="2380663294" sldId="272"/>
            <ac:picMk id="6" creationId="{ABDBF61A-D41B-F31E-17C2-A57A7E4245A3}"/>
          </ac:picMkLst>
        </pc:picChg>
        <pc:picChg chg="add del mod ord">
          <ac:chgData name="Niklas Norrhem Buhr Agenturer AB" userId="29feb658-c121-4905-90a6-2bfe95066701" providerId="ADAL" clId="{6BB21497-9226-44B1-9FDA-CD56892FE253}" dt="2024-02-05T14:15:11.497" v="848" actId="478"/>
          <ac:picMkLst>
            <pc:docMk/>
            <pc:sldMk cId="2380663294" sldId="272"/>
            <ac:picMk id="7" creationId="{39457E17-3730-605A-7D65-4D42511D06C2}"/>
          </ac:picMkLst>
        </pc:picChg>
        <pc:picChg chg="add mod ord">
          <ac:chgData name="Niklas Norrhem Buhr Agenturer AB" userId="29feb658-c121-4905-90a6-2bfe95066701" providerId="ADAL" clId="{6BB21497-9226-44B1-9FDA-CD56892FE253}" dt="2024-02-05T14:15:41.991" v="857" actId="26606"/>
          <ac:picMkLst>
            <pc:docMk/>
            <pc:sldMk cId="2380663294" sldId="272"/>
            <ac:picMk id="9" creationId="{799B9AE9-D1A2-7224-63C9-109798BDCB60}"/>
          </ac:picMkLst>
        </pc:picChg>
        <pc:picChg chg="add mod">
          <ac:chgData name="Niklas Norrhem Buhr Agenturer AB" userId="29feb658-c121-4905-90a6-2bfe95066701" providerId="ADAL" clId="{6BB21497-9226-44B1-9FDA-CD56892FE253}" dt="2024-02-05T14:15:41.991" v="857" actId="26606"/>
          <ac:picMkLst>
            <pc:docMk/>
            <pc:sldMk cId="2380663294" sldId="272"/>
            <ac:picMk id="11" creationId="{CB3B1346-1939-2A3C-C0E1-AF372087A5A4}"/>
          </ac:picMkLst>
        </pc:picChg>
      </pc:sldChg>
      <pc:sldChg chg="addSp modSp new mod setBg">
        <pc:chgData name="Niklas Norrhem Buhr Agenturer AB" userId="29feb658-c121-4905-90a6-2bfe95066701" providerId="ADAL" clId="{6BB21497-9226-44B1-9FDA-CD56892FE253}" dt="2024-02-06T09:20:35.543" v="1273" actId="26606"/>
        <pc:sldMkLst>
          <pc:docMk/>
          <pc:sldMk cId="1919594622" sldId="273"/>
        </pc:sldMkLst>
        <pc:spChg chg="mod">
          <ac:chgData name="Niklas Norrhem Buhr Agenturer AB" userId="29feb658-c121-4905-90a6-2bfe95066701" providerId="ADAL" clId="{6BB21497-9226-44B1-9FDA-CD56892FE253}" dt="2024-02-06T09:20:35.543" v="1273" actId="26606"/>
          <ac:spMkLst>
            <pc:docMk/>
            <pc:sldMk cId="1919594622" sldId="273"/>
            <ac:spMk id="2" creationId="{301F1DBF-AB0E-0C81-FF3C-0E5F21A6193F}"/>
          </ac:spMkLst>
        </pc:spChg>
        <pc:spChg chg="mod">
          <ac:chgData name="Niklas Norrhem Buhr Agenturer AB" userId="29feb658-c121-4905-90a6-2bfe95066701" providerId="ADAL" clId="{6BB21497-9226-44B1-9FDA-CD56892FE253}" dt="2024-02-06T09:20:35.543" v="1273" actId="26606"/>
          <ac:spMkLst>
            <pc:docMk/>
            <pc:sldMk cId="1919594622" sldId="273"/>
            <ac:spMk id="3" creationId="{6789777A-B999-EC88-A308-B7E05FE92CAF}"/>
          </ac:spMkLst>
        </pc:spChg>
        <pc:spChg chg="add">
          <ac:chgData name="Niklas Norrhem Buhr Agenturer AB" userId="29feb658-c121-4905-90a6-2bfe95066701" providerId="ADAL" clId="{6BB21497-9226-44B1-9FDA-CD56892FE253}" dt="2024-02-06T09:20:35.543" v="1273" actId="26606"/>
          <ac:spMkLst>
            <pc:docMk/>
            <pc:sldMk cId="1919594622" sldId="273"/>
            <ac:spMk id="10" creationId="{158E38A4-F699-490C-8D1F-E8AD332D9B45}"/>
          </ac:spMkLst>
        </pc:spChg>
        <pc:spChg chg="add">
          <ac:chgData name="Niklas Norrhem Buhr Agenturer AB" userId="29feb658-c121-4905-90a6-2bfe95066701" providerId="ADAL" clId="{6BB21497-9226-44B1-9FDA-CD56892FE253}" dt="2024-02-06T09:20:35.543" v="1273" actId="26606"/>
          <ac:spMkLst>
            <pc:docMk/>
            <pc:sldMk cId="1919594622" sldId="273"/>
            <ac:spMk id="12" creationId="{939C6AAB-48AC-41A3-95C2-6BF83715DF62}"/>
          </ac:spMkLst>
        </pc:spChg>
        <pc:spChg chg="add">
          <ac:chgData name="Niklas Norrhem Buhr Agenturer AB" userId="29feb658-c121-4905-90a6-2bfe95066701" providerId="ADAL" clId="{6BB21497-9226-44B1-9FDA-CD56892FE253}" dt="2024-02-06T09:20:35.543" v="1273" actId="26606"/>
          <ac:spMkLst>
            <pc:docMk/>
            <pc:sldMk cId="1919594622" sldId="273"/>
            <ac:spMk id="14" creationId="{F6EE861B-7D2F-4B7C-A6E3-5937E81B8025}"/>
          </ac:spMkLst>
        </pc:spChg>
        <pc:grpChg chg="add">
          <ac:chgData name="Niklas Norrhem Buhr Agenturer AB" userId="29feb658-c121-4905-90a6-2bfe95066701" providerId="ADAL" clId="{6BB21497-9226-44B1-9FDA-CD56892FE253}" dt="2024-02-06T09:20:35.543" v="1273" actId="26606"/>
          <ac:grpSpMkLst>
            <pc:docMk/>
            <pc:sldMk cId="1919594622" sldId="273"/>
            <ac:grpSpMk id="16" creationId="{53745597-CF0F-4C14-83C4-612B382A9091}"/>
          </ac:grpSpMkLst>
        </pc:grpChg>
        <pc:picChg chg="add mod">
          <ac:chgData name="Niklas Norrhem Buhr Agenturer AB" userId="29feb658-c121-4905-90a6-2bfe95066701" providerId="ADAL" clId="{6BB21497-9226-44B1-9FDA-CD56892FE253}" dt="2024-02-06T09:20:35.543" v="1273" actId="26606"/>
          <ac:picMkLst>
            <pc:docMk/>
            <pc:sldMk cId="1919594622" sldId="273"/>
            <ac:picMk id="5" creationId="{33C89953-0A9B-3C87-6E30-14B90D438B50}"/>
          </ac:picMkLst>
        </pc:picChg>
      </pc:sldChg>
      <pc:sldChg chg="addSp modSp new mod setBg">
        <pc:chgData name="Niklas Norrhem Buhr Agenturer AB" userId="29feb658-c121-4905-90a6-2bfe95066701" providerId="ADAL" clId="{6BB21497-9226-44B1-9FDA-CD56892FE253}" dt="2024-02-06T09:22:45.714" v="1313" actId="1076"/>
        <pc:sldMkLst>
          <pc:docMk/>
          <pc:sldMk cId="4003897754" sldId="274"/>
        </pc:sldMkLst>
        <pc:spChg chg="mod">
          <ac:chgData name="Niklas Norrhem Buhr Agenturer AB" userId="29feb658-c121-4905-90a6-2bfe95066701" providerId="ADAL" clId="{6BB21497-9226-44B1-9FDA-CD56892FE253}" dt="2024-02-06T09:22:20.202" v="1306" actId="26606"/>
          <ac:spMkLst>
            <pc:docMk/>
            <pc:sldMk cId="4003897754" sldId="274"/>
            <ac:spMk id="2" creationId="{467A0814-79B3-4E58-18AA-4A94BC0BCFCA}"/>
          </ac:spMkLst>
        </pc:spChg>
        <pc:spChg chg="mod">
          <ac:chgData name="Niklas Norrhem Buhr Agenturer AB" userId="29feb658-c121-4905-90a6-2bfe95066701" providerId="ADAL" clId="{6BB21497-9226-44B1-9FDA-CD56892FE253}" dt="2024-02-06T09:22:20.202" v="1306" actId="26606"/>
          <ac:spMkLst>
            <pc:docMk/>
            <pc:sldMk cId="4003897754" sldId="274"/>
            <ac:spMk id="3" creationId="{2CCED8AD-CD4B-EE80-C15F-BD1A1CE170E1}"/>
          </ac:spMkLst>
        </pc:spChg>
        <pc:spChg chg="add">
          <ac:chgData name="Niklas Norrhem Buhr Agenturer AB" userId="29feb658-c121-4905-90a6-2bfe95066701" providerId="ADAL" clId="{6BB21497-9226-44B1-9FDA-CD56892FE253}" dt="2024-02-06T09:22:20.202" v="1306" actId="26606"/>
          <ac:spMkLst>
            <pc:docMk/>
            <pc:sldMk cId="4003897754" sldId="274"/>
            <ac:spMk id="10" creationId="{158E38A4-F699-490C-8D1F-E8AD332D9B45}"/>
          </ac:spMkLst>
        </pc:spChg>
        <pc:spChg chg="add">
          <ac:chgData name="Niklas Norrhem Buhr Agenturer AB" userId="29feb658-c121-4905-90a6-2bfe95066701" providerId="ADAL" clId="{6BB21497-9226-44B1-9FDA-CD56892FE253}" dt="2024-02-06T09:22:20.202" v="1306" actId="26606"/>
          <ac:spMkLst>
            <pc:docMk/>
            <pc:sldMk cId="4003897754" sldId="274"/>
            <ac:spMk id="12" creationId="{939C6AAB-48AC-41A3-95C2-6BF83715DF62}"/>
          </ac:spMkLst>
        </pc:spChg>
        <pc:spChg chg="add">
          <ac:chgData name="Niklas Norrhem Buhr Agenturer AB" userId="29feb658-c121-4905-90a6-2bfe95066701" providerId="ADAL" clId="{6BB21497-9226-44B1-9FDA-CD56892FE253}" dt="2024-02-06T09:22:20.202" v="1306" actId="26606"/>
          <ac:spMkLst>
            <pc:docMk/>
            <pc:sldMk cId="4003897754" sldId="274"/>
            <ac:spMk id="14" creationId="{F6EE861B-7D2F-4B7C-A6E3-5937E81B8025}"/>
          </ac:spMkLst>
        </pc:spChg>
        <pc:grpChg chg="add">
          <ac:chgData name="Niklas Norrhem Buhr Agenturer AB" userId="29feb658-c121-4905-90a6-2bfe95066701" providerId="ADAL" clId="{6BB21497-9226-44B1-9FDA-CD56892FE253}" dt="2024-02-06T09:22:20.202" v="1306" actId="26606"/>
          <ac:grpSpMkLst>
            <pc:docMk/>
            <pc:sldMk cId="4003897754" sldId="274"/>
            <ac:grpSpMk id="16" creationId="{53745597-CF0F-4C14-83C4-612B382A9091}"/>
          </ac:grpSpMkLst>
        </pc:grpChg>
        <pc:picChg chg="add mod">
          <ac:chgData name="Niklas Norrhem Buhr Agenturer AB" userId="29feb658-c121-4905-90a6-2bfe95066701" providerId="ADAL" clId="{6BB21497-9226-44B1-9FDA-CD56892FE253}" dt="2024-02-06T09:22:20.202" v="1306" actId="26606"/>
          <ac:picMkLst>
            <pc:docMk/>
            <pc:sldMk cId="4003897754" sldId="274"/>
            <ac:picMk id="5" creationId="{2C4E2A2B-5496-83CE-6CBE-B71F25ACE2B1}"/>
          </ac:picMkLst>
        </pc:picChg>
        <pc:picChg chg="add mod">
          <ac:chgData name="Niklas Norrhem Buhr Agenturer AB" userId="29feb658-c121-4905-90a6-2bfe95066701" providerId="ADAL" clId="{6BB21497-9226-44B1-9FDA-CD56892FE253}" dt="2024-02-06T09:22:15.625" v="1305"/>
          <ac:picMkLst>
            <pc:docMk/>
            <pc:sldMk cId="4003897754" sldId="274"/>
            <ac:picMk id="7" creationId="{24FED7D5-2FE9-EA1B-961F-0A046AC332A1}"/>
          </ac:picMkLst>
        </pc:picChg>
        <pc:picChg chg="add mod">
          <ac:chgData name="Niklas Norrhem Buhr Agenturer AB" userId="29feb658-c121-4905-90a6-2bfe95066701" providerId="ADAL" clId="{6BB21497-9226-44B1-9FDA-CD56892FE253}" dt="2024-02-06T09:22:45.714" v="1313" actId="1076"/>
          <ac:picMkLst>
            <pc:docMk/>
            <pc:sldMk cId="4003897754" sldId="274"/>
            <ac:picMk id="9" creationId="{A148DC84-3B57-7403-98FE-D3AD025CC253}"/>
          </ac:picMkLst>
        </pc:picChg>
      </pc:sldChg>
      <pc:sldMasterChg chg="add del addSldLayout delSldLayout">
        <pc:chgData name="Niklas Norrhem Buhr Agenturer AB" userId="29feb658-c121-4905-90a6-2bfe95066701" providerId="ADAL" clId="{6BB21497-9226-44B1-9FDA-CD56892FE253}" dt="2024-02-05T13:15:31.719" v="130" actId="26606"/>
        <pc:sldMasterMkLst>
          <pc:docMk/>
          <pc:sldMasterMk cId="2391966172" sldId="2147483648"/>
        </pc:sldMasterMkLst>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569580065" sldId="2147483649"/>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3550694742" sldId="2147483650"/>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2257474295" sldId="2147483651"/>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2659287008" sldId="2147483652"/>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4145086462" sldId="2147483653"/>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2580395418" sldId="2147483654"/>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2597534070" sldId="2147483655"/>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3539191793" sldId="2147483656"/>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2016735975" sldId="2147483657"/>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1317783149" sldId="2147483658"/>
          </pc:sldLayoutMkLst>
        </pc:sldLayoutChg>
        <pc:sldLayoutChg chg="add del">
          <pc:chgData name="Niklas Norrhem Buhr Agenturer AB" userId="29feb658-c121-4905-90a6-2bfe95066701" providerId="ADAL" clId="{6BB21497-9226-44B1-9FDA-CD56892FE253}" dt="2024-02-05T13:15:31.719" v="130" actId="26606"/>
          <pc:sldLayoutMkLst>
            <pc:docMk/>
            <pc:sldMasterMk cId="2391966172" sldId="2147483648"/>
            <pc:sldLayoutMk cId="2880313180" sldId="2147483659"/>
          </pc:sldLayoutMkLst>
        </pc:sldLayoutChg>
      </pc:sldMasterChg>
      <pc:sldMasterChg chg="add del replId addSldLayout delSldLayout">
        <pc:chgData name="Niklas Norrhem Buhr Agenturer AB" userId="29feb658-c121-4905-90a6-2bfe95066701" providerId="ADAL" clId="{6BB21497-9226-44B1-9FDA-CD56892FE253}" dt="2024-02-05T13:15:29.101" v="125" actId="26606"/>
        <pc:sldMasterMkLst>
          <pc:docMk/>
          <pc:sldMasterMk cId="1407282766" sldId="2147483660"/>
        </pc:sldMasterMkLst>
        <pc:sldLayoutChg chg="add del">
          <pc:chgData name="Niklas Norrhem Buhr Agenturer AB" userId="29feb658-c121-4905-90a6-2bfe95066701" providerId="ADAL" clId="{6BB21497-9226-44B1-9FDA-CD56892FE253}" dt="2024-02-05T13:15:29.101" v="125" actId="26606"/>
          <pc:sldLayoutMkLst>
            <pc:docMk/>
            <pc:sldMasterMk cId="1407282766" sldId="2147483660"/>
            <pc:sldLayoutMk cId="3510094531" sldId="2147483661"/>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346753870" sldId="2147483662"/>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892283153" sldId="2147483663"/>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764975741" sldId="2147483664"/>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2251795879" sldId="2147483665"/>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2480173693" sldId="2147483666"/>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3924708215" sldId="2147483667"/>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428600711" sldId="2147483668"/>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364644625" sldId="2147483669"/>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2521867725" sldId="2147483670"/>
          </pc:sldLayoutMkLst>
        </pc:sldLayoutChg>
        <pc:sldLayoutChg chg="add del replId">
          <pc:chgData name="Niklas Norrhem Buhr Agenturer AB" userId="29feb658-c121-4905-90a6-2bfe95066701" providerId="ADAL" clId="{6BB21497-9226-44B1-9FDA-CD56892FE253}" dt="2024-02-05T13:15:29.101" v="125" actId="26606"/>
          <pc:sldLayoutMkLst>
            <pc:docMk/>
            <pc:sldMasterMk cId="1407282766" sldId="2147483660"/>
            <pc:sldLayoutMk cId="1224649203" sldId="2147483671"/>
          </pc:sldLayoutMkLst>
        </pc:sldLayoutChg>
      </pc:sldMasterChg>
      <pc:sldMasterChg chg="add del addSldLayout delSldLayout">
        <pc:chgData name="Niklas Norrhem Buhr Agenturer AB" userId="29feb658-c121-4905-90a6-2bfe95066701" providerId="ADAL" clId="{6BB21497-9226-44B1-9FDA-CD56892FE253}" dt="2024-02-05T13:16:44.587" v="145" actId="26606"/>
        <pc:sldMasterMkLst>
          <pc:docMk/>
          <pc:sldMasterMk cId="3301721907" sldId="2147483672"/>
        </pc:sldMasterMkLst>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626651109" sldId="2147483673"/>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2725368735" sldId="2147483674"/>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933341576" sldId="2147483675"/>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3415851697" sldId="2147483676"/>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1721738948" sldId="2147483677"/>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3557138218" sldId="2147483678"/>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2880303844" sldId="2147483679"/>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573452944" sldId="2147483680"/>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678454233" sldId="2147483681"/>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4016560265" sldId="2147483682"/>
          </pc:sldLayoutMkLst>
        </pc:sldLayoutChg>
        <pc:sldLayoutChg chg="add del">
          <pc:chgData name="Niklas Norrhem Buhr Agenturer AB" userId="29feb658-c121-4905-90a6-2bfe95066701" providerId="ADAL" clId="{6BB21497-9226-44B1-9FDA-CD56892FE253}" dt="2024-02-05T13:16:44.587" v="145" actId="26606"/>
          <pc:sldLayoutMkLst>
            <pc:docMk/>
            <pc:sldMasterMk cId="3301721907" sldId="2147483672"/>
            <pc:sldLayoutMk cId="1236424465" sldId="2147483683"/>
          </pc:sldLayoutMkLst>
        </pc:sldLayoutChg>
      </pc:sldMasterChg>
      <pc:sldMasterChg chg="add del addSldLayout delSldLayout">
        <pc:chgData name="Niklas Norrhem Buhr Agenturer AB" userId="29feb658-c121-4905-90a6-2bfe95066701" providerId="ADAL" clId="{6BB21497-9226-44B1-9FDA-CD56892FE253}" dt="2024-02-05T13:15:31.690" v="129" actId="26606"/>
        <pc:sldMasterMkLst>
          <pc:docMk/>
          <pc:sldMasterMk cId="511742765" sldId="2147483673"/>
        </pc:sldMasterMkLst>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3516671864" sldId="2147483662"/>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3728218655" sldId="2147483663"/>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818631834" sldId="2147483664"/>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2179381179" sldId="2147483665"/>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1704490379" sldId="2147483666"/>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2547184743" sldId="2147483667"/>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77176731" sldId="2147483668"/>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3409915028" sldId="2147483669"/>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3540632130" sldId="2147483670"/>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1041101411" sldId="2147483671"/>
          </pc:sldLayoutMkLst>
        </pc:sldLayoutChg>
        <pc:sldLayoutChg chg="add del">
          <pc:chgData name="Niklas Norrhem Buhr Agenturer AB" userId="29feb658-c121-4905-90a6-2bfe95066701" providerId="ADAL" clId="{6BB21497-9226-44B1-9FDA-CD56892FE253}" dt="2024-02-05T13:15:31.690" v="129" actId="26606"/>
          <pc:sldLayoutMkLst>
            <pc:docMk/>
            <pc:sldMasterMk cId="511742765" sldId="2147483673"/>
            <pc:sldLayoutMk cId="2487347268" sldId="2147483672"/>
          </pc:sldLayoutMkLst>
        </pc:sldLayoutChg>
      </pc:sldMasterChg>
      <pc:sldMasterChg chg="add del addSldLayout delSldLayout">
        <pc:chgData name="Niklas Norrhem Buhr Agenturer AB" userId="29feb658-c121-4905-90a6-2bfe95066701" providerId="ADAL" clId="{6BB21497-9226-44B1-9FDA-CD56892FE253}" dt="2024-02-05T13:15:29.871" v="127" actId="26606"/>
        <pc:sldMasterMkLst>
          <pc:docMk/>
          <pc:sldMasterMk cId="3808382784" sldId="2147483686"/>
        </pc:sldMasterMkLst>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3099454746" sldId="2147483675"/>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1347727265" sldId="2147483676"/>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3596010744" sldId="2147483677"/>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2849175165" sldId="2147483678"/>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2961697001" sldId="2147483679"/>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686189604" sldId="2147483680"/>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332227424" sldId="2147483681"/>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2717634952" sldId="2147483682"/>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242842337" sldId="2147483683"/>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4001650124" sldId="2147483684"/>
          </pc:sldLayoutMkLst>
        </pc:sldLayoutChg>
        <pc:sldLayoutChg chg="add del">
          <pc:chgData name="Niklas Norrhem Buhr Agenturer AB" userId="29feb658-c121-4905-90a6-2bfe95066701" providerId="ADAL" clId="{6BB21497-9226-44B1-9FDA-CD56892FE253}" dt="2024-02-05T13:15:29.871" v="127" actId="26606"/>
          <pc:sldLayoutMkLst>
            <pc:docMk/>
            <pc:sldMasterMk cId="3808382784" sldId="2147483686"/>
            <pc:sldLayoutMk cId="1739489865" sldId="2147483685"/>
          </pc:sldLayoutMkLst>
        </pc:sldLayoutChg>
      </pc:sldMasterChg>
      <pc:sldMasterChg chg="add del addSldLayout delSldLayout">
        <pc:chgData name="Niklas Norrhem Buhr Agenturer AB" userId="29feb658-c121-4905-90a6-2bfe95066701" providerId="ADAL" clId="{6BB21497-9226-44B1-9FDA-CD56892FE253}" dt="2024-02-05T13:16:57.052" v="150" actId="26606"/>
        <pc:sldMasterMkLst>
          <pc:docMk/>
          <pc:sldMasterMk cId="2091187343" sldId="2147483721"/>
        </pc:sldMasterMkLst>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1240546209" sldId="2147483710"/>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3752574985" sldId="2147483711"/>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4140011225" sldId="2147483712"/>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201209433" sldId="2147483713"/>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3962681182" sldId="2147483714"/>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4069042550" sldId="2147483715"/>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762888049" sldId="2147483716"/>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3151412049" sldId="2147483717"/>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3233638415" sldId="2147483718"/>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2163453998" sldId="2147483719"/>
          </pc:sldLayoutMkLst>
        </pc:sldLayoutChg>
        <pc:sldLayoutChg chg="add del">
          <pc:chgData name="Niklas Norrhem Buhr Agenturer AB" userId="29feb658-c121-4905-90a6-2bfe95066701" providerId="ADAL" clId="{6BB21497-9226-44B1-9FDA-CD56892FE253}" dt="2024-02-05T13:16:57.052" v="150" actId="26606"/>
          <pc:sldLayoutMkLst>
            <pc:docMk/>
            <pc:sldMasterMk cId="2091187343" sldId="2147483721"/>
            <pc:sldLayoutMk cId="974921375" sldId="2147483720"/>
          </pc:sldLayoutMkLst>
        </pc:sldLayoutChg>
      </pc:sldMasterChg>
      <pc:sldMasterChg chg="add del addSldLayout delSldLayout">
        <pc:chgData name="Niklas Norrhem Buhr Agenturer AB" userId="29feb658-c121-4905-90a6-2bfe95066701" providerId="ADAL" clId="{6BB21497-9226-44B1-9FDA-CD56892FE253}" dt="2024-02-05T13:16:57.021" v="149" actId="26606"/>
        <pc:sldMasterMkLst>
          <pc:docMk/>
          <pc:sldMasterMk cId="2421013122" sldId="2147483760"/>
        </pc:sldMasterMkLst>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3145189118" sldId="2147483749"/>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786705953" sldId="2147483750"/>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3995774202" sldId="2147483751"/>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448304083" sldId="2147483752"/>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340808463" sldId="2147483753"/>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2859730803" sldId="2147483754"/>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219501387" sldId="2147483755"/>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2205476969" sldId="2147483756"/>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3576403071" sldId="2147483757"/>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764743858" sldId="2147483758"/>
          </pc:sldLayoutMkLst>
        </pc:sldLayoutChg>
        <pc:sldLayoutChg chg="add del">
          <pc:chgData name="Niklas Norrhem Buhr Agenturer AB" userId="29feb658-c121-4905-90a6-2bfe95066701" providerId="ADAL" clId="{6BB21497-9226-44B1-9FDA-CD56892FE253}" dt="2024-02-05T13:16:57.021" v="149" actId="26606"/>
          <pc:sldLayoutMkLst>
            <pc:docMk/>
            <pc:sldMasterMk cId="2421013122" sldId="2147483760"/>
            <pc:sldLayoutMk cId="508890347" sldId="21474837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288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0120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06904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5141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3363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6345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97492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6268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4054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5257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2/6/2024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4001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2/6/2024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18734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hs-tabletop.com/en-en/search/#/?page=1&amp;phrase=renew"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mf-professional.com/shades.html?___store=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wmf-professional.com/balance.html?___store=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mf-professional.com/ava.html?___store=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hepp.de/en/cuttingedg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ited-tables.com/search/?searchword=up"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united-tables.com/search/?searchword=cinc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united-tables.com/search/?searchword=trevi"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hs-tabletop.com/en-en/search/#/?page=1&amp;phrase=ESSEN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hs-tabletop.com/en-en/search/#/?page=1&amp;phrase=reusab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hs-tabletop.com/en-en/search/#/?page=1&amp;phrase=companio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hs-tabletop.com/en-en/search/#/?page=1&amp;phrase=creat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hs-tabletop.com/en-en/search/#/?page=1&amp;phrase=spot+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bhs-tabletop.com/en-en/search/#/?page=1&amp;phrase=embra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hs-tabletop.com/en-en/search/#/?page=1&amp;phrase=elevat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Freeform: Shape 29">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31">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5899"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48523B2-E7B9-60D5-2C9F-319A2BEC673C}"/>
              </a:ext>
            </a:extLst>
          </p:cNvPr>
          <p:cNvSpPr>
            <a:spLocks noGrp="1"/>
          </p:cNvSpPr>
          <p:nvPr>
            <p:ph type="ctrTitle"/>
          </p:nvPr>
        </p:nvSpPr>
        <p:spPr>
          <a:xfrm>
            <a:off x="7150882" y="1000366"/>
            <a:ext cx="3995397" cy="1239627"/>
          </a:xfrm>
        </p:spPr>
        <p:txBody>
          <a:bodyPr vert="horz" lIns="91440" tIns="45720" rIns="91440" bIns="45720" rtlCol="0" anchor="b">
            <a:normAutofit/>
          </a:bodyPr>
          <a:lstStyle/>
          <a:p>
            <a:r>
              <a:rPr lang="en-US" sz="3200" cap="none"/>
              <a:t>Nyheter 2024</a:t>
            </a:r>
          </a:p>
        </p:txBody>
      </p:sp>
      <p:sp>
        <p:nvSpPr>
          <p:cNvPr id="3" name="Underrubrik 2">
            <a:extLst>
              <a:ext uri="{FF2B5EF4-FFF2-40B4-BE49-F238E27FC236}">
                <a16:creationId xmlns:a16="http://schemas.microsoft.com/office/drawing/2014/main" id="{EF37850E-F009-6906-B795-CF13A2B3DEBB}"/>
              </a:ext>
            </a:extLst>
          </p:cNvPr>
          <p:cNvSpPr>
            <a:spLocks noGrp="1"/>
          </p:cNvSpPr>
          <p:nvPr>
            <p:ph type="subTitle" idx="1"/>
          </p:nvPr>
        </p:nvSpPr>
        <p:spPr>
          <a:xfrm>
            <a:off x="7279965" y="2884395"/>
            <a:ext cx="3766670" cy="2469140"/>
          </a:xfrm>
        </p:spPr>
        <p:txBody>
          <a:bodyPr vert="horz" lIns="91440" tIns="45720" rIns="91440" bIns="45720" rtlCol="0">
            <a:normAutofit/>
          </a:bodyPr>
          <a:lstStyle/>
          <a:p>
            <a:r>
              <a:rPr lang="en-US" sz="1900"/>
              <a:t>Bauscher</a:t>
            </a:r>
          </a:p>
          <a:p>
            <a:r>
              <a:rPr lang="en-US" sz="1900"/>
              <a:t>Schönwald</a:t>
            </a:r>
          </a:p>
          <a:p>
            <a:r>
              <a:rPr lang="en-US" sz="1900"/>
              <a:t>Playground</a:t>
            </a:r>
          </a:p>
          <a:p>
            <a:r>
              <a:rPr lang="en-US" sz="1900"/>
              <a:t>WMF</a:t>
            </a:r>
          </a:p>
          <a:p>
            <a:r>
              <a:rPr lang="en-US" sz="1900"/>
              <a:t>HEPP</a:t>
            </a:r>
          </a:p>
          <a:p>
            <a:r>
              <a:rPr lang="en-US" sz="1900"/>
              <a:t>Zwiesel Glas</a:t>
            </a:r>
          </a:p>
        </p:txBody>
      </p:sp>
      <p:pic>
        <p:nvPicPr>
          <p:cNvPr id="4" name="Bildobjekt 3" descr="En bild som visar Teckensnitt, typografi, text, kalligrafi&#10;&#10;Automatiskt genererad beskrivning">
            <a:extLst>
              <a:ext uri="{FF2B5EF4-FFF2-40B4-BE49-F238E27FC236}">
                <a16:creationId xmlns:a16="http://schemas.microsoft.com/office/drawing/2014/main" id="{546D730C-DDC2-80D6-6E10-FDB735643FF5}"/>
              </a:ext>
            </a:extLst>
          </p:cNvPr>
          <p:cNvPicPr>
            <a:picLocks noChangeAspect="1"/>
          </p:cNvPicPr>
          <p:nvPr/>
        </p:nvPicPr>
        <p:blipFill>
          <a:blip r:embed="rId2"/>
          <a:stretch>
            <a:fillRect/>
          </a:stretch>
        </p:blipFill>
        <p:spPr>
          <a:xfrm>
            <a:off x="723901" y="2557990"/>
            <a:ext cx="5372100" cy="1826514"/>
          </a:xfrm>
          <a:prstGeom prst="rect">
            <a:avLst/>
          </a:prstGeom>
        </p:spPr>
      </p:pic>
      <p:grpSp>
        <p:nvGrpSpPr>
          <p:cNvPr id="53" name="Group 35">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92478" y="2543656"/>
            <a:ext cx="867485" cy="115439"/>
            <a:chOff x="8910933" y="1861308"/>
            <a:chExt cx="867485" cy="115439"/>
          </a:xfrm>
        </p:grpSpPr>
        <p:sp>
          <p:nvSpPr>
            <p:cNvPr id="37" name="Rectangle 36">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37">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022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076A4E-38BA-4BCB-BE40-AD144E24E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3A28F6-417C-4DD3-90F9-AC6C745A1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8" y="0"/>
            <a:ext cx="6098578"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mat, måltid, bord, bordsservis&#10;&#10;Automatiskt genererad beskrivning">
            <a:extLst>
              <a:ext uri="{FF2B5EF4-FFF2-40B4-BE49-F238E27FC236}">
                <a16:creationId xmlns:a16="http://schemas.microsoft.com/office/drawing/2014/main" id="{4F0020AD-EC73-380F-A8D1-4065FF42443D}"/>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5034" r="28299"/>
          <a:stretch/>
        </p:blipFill>
        <p:spPr>
          <a:xfrm>
            <a:off x="-1288" y="10"/>
            <a:ext cx="6095999" cy="6857990"/>
          </a:xfrm>
          <a:prstGeom prst="rect">
            <a:avLst/>
          </a:prstGeom>
        </p:spPr>
      </p:pic>
      <p:sp>
        <p:nvSpPr>
          <p:cNvPr id="2" name="Rubrik 1">
            <a:extLst>
              <a:ext uri="{FF2B5EF4-FFF2-40B4-BE49-F238E27FC236}">
                <a16:creationId xmlns:a16="http://schemas.microsoft.com/office/drawing/2014/main" id="{A2393818-A31F-8EA5-5E5C-B9F374CA03B7}"/>
              </a:ext>
            </a:extLst>
          </p:cNvPr>
          <p:cNvSpPr>
            <a:spLocks noGrp="1"/>
          </p:cNvSpPr>
          <p:nvPr>
            <p:ph type="title"/>
          </p:nvPr>
        </p:nvSpPr>
        <p:spPr>
          <a:xfrm>
            <a:off x="1184694" y="1593011"/>
            <a:ext cx="3692106" cy="3669102"/>
          </a:xfrm>
          <a:effectLst>
            <a:outerShdw blurRad="38100" dist="12700" dir="2700000" algn="tl" rotWithShape="0">
              <a:prstClr val="black">
                <a:alpha val="40000"/>
              </a:prstClr>
            </a:outerShdw>
          </a:effectLst>
        </p:spPr>
        <p:txBody>
          <a:bodyPr anchor="ctr">
            <a:normAutofit/>
          </a:bodyPr>
          <a:lstStyle/>
          <a:p>
            <a:pPr algn="ctr"/>
            <a:r>
              <a:rPr lang="sv-SE" dirty="0">
                <a:solidFill>
                  <a:schemeClr val="bg1"/>
                </a:solidFill>
                <a:hlinkClick r:id="rId3">
                  <a:extLst>
                    <a:ext uri="{A12FA001-AC4F-418D-AE19-62706E023703}">
                      <ahyp:hlinkClr xmlns:ahyp="http://schemas.microsoft.com/office/drawing/2018/hyperlinkcolor" val="tx"/>
                    </a:ext>
                  </a:extLst>
                </a:hlinkClick>
              </a:rPr>
              <a:t>Playground RENEW </a:t>
            </a:r>
            <a:r>
              <a:rPr lang="sv-SE" dirty="0">
                <a:solidFill>
                  <a:schemeClr val="bg1"/>
                </a:solidFill>
              </a:rPr>
              <a:t>(new </a:t>
            </a:r>
            <a:r>
              <a:rPr lang="sv-SE" dirty="0" err="1">
                <a:solidFill>
                  <a:schemeClr val="bg1"/>
                </a:solidFill>
              </a:rPr>
              <a:t>items</a:t>
            </a:r>
            <a:r>
              <a:rPr lang="sv-SE" dirty="0">
                <a:solidFill>
                  <a:schemeClr val="bg1"/>
                </a:solidFill>
              </a:rPr>
              <a:t>)</a:t>
            </a:r>
          </a:p>
        </p:txBody>
      </p:sp>
      <p:sp>
        <p:nvSpPr>
          <p:cNvPr id="3" name="Platshållare för innehåll 2">
            <a:extLst>
              <a:ext uri="{FF2B5EF4-FFF2-40B4-BE49-F238E27FC236}">
                <a16:creationId xmlns:a16="http://schemas.microsoft.com/office/drawing/2014/main" id="{300DCE7A-4AA5-F158-E5BE-75D4D815A0A1}"/>
              </a:ext>
            </a:extLst>
          </p:cNvPr>
          <p:cNvSpPr>
            <a:spLocks noGrp="1"/>
          </p:cNvSpPr>
          <p:nvPr>
            <p:ph idx="1"/>
          </p:nvPr>
        </p:nvSpPr>
        <p:spPr>
          <a:xfrm>
            <a:off x="7063085" y="821988"/>
            <a:ext cx="4159250" cy="2650538"/>
          </a:xfrm>
        </p:spPr>
        <p:txBody>
          <a:bodyPr anchor="ctr">
            <a:normAutofit/>
          </a:bodyPr>
          <a:lstStyle/>
          <a:p>
            <a:pPr algn="ctr">
              <a:lnSpc>
                <a:spcPct val="100000"/>
              </a:lnSpc>
            </a:pPr>
            <a:r>
              <a:rPr lang="en-US" sz="1700" b="0" i="0" u="none" strike="noStrike" baseline="0">
                <a:latin typeface="Verdana" panose="020B0604030504040204" pitchFamily="34" charset="0"/>
              </a:rPr>
              <a:t>Expansion of the item range in the </a:t>
            </a:r>
            <a:r>
              <a:rPr lang="en-US" sz="1700" b="0" i="0" u="none" strike="noStrike" baseline="0" err="1">
                <a:latin typeface="Verdana" panose="020B0604030504040204" pitchFamily="34" charset="0"/>
              </a:rPr>
              <a:t>ReNew</a:t>
            </a:r>
            <a:r>
              <a:rPr lang="en-US" sz="1700" b="0" i="0" u="none" strike="noStrike" baseline="0">
                <a:latin typeface="Verdana" panose="020B0604030504040204" pitchFamily="34" charset="0"/>
              </a:rPr>
              <a:t> collection</a:t>
            </a:r>
          </a:p>
          <a:p>
            <a:pPr algn="ctr">
              <a:lnSpc>
                <a:spcPct val="100000"/>
              </a:lnSpc>
            </a:pPr>
            <a:r>
              <a:rPr lang="en-US" sz="1700" b="0" i="0" u="none" strike="noStrike" baseline="0">
                <a:latin typeface="Verdana" panose="020B0604030504040204" pitchFamily="34" charset="0"/>
              </a:rPr>
              <a:t>Addition of various plates and cups</a:t>
            </a:r>
          </a:p>
          <a:p>
            <a:pPr algn="ctr">
              <a:lnSpc>
                <a:spcPct val="100000"/>
              </a:lnSpc>
            </a:pPr>
            <a:r>
              <a:rPr lang="en-US" sz="1700" b="0" i="0" u="none" strike="noStrike" baseline="0">
                <a:latin typeface="Verdana" panose="020B0604030504040204" pitchFamily="34" charset="0"/>
              </a:rPr>
              <a:t>Available in taupe and white</a:t>
            </a:r>
          </a:p>
          <a:p>
            <a:pPr algn="ctr">
              <a:lnSpc>
                <a:spcPct val="100000"/>
              </a:lnSpc>
            </a:pPr>
            <a:r>
              <a:rPr lang="sv-SE" sz="1700" b="0" i="0" u="none" strike="noStrike" baseline="0">
                <a:latin typeface="Verdana" panose="020B0604030504040204" pitchFamily="34" charset="0"/>
              </a:rPr>
              <a:t>Design by Carsten </a:t>
            </a:r>
            <a:r>
              <a:rPr lang="sv-SE" sz="1700" b="0" i="0" u="none" strike="noStrike" baseline="0" err="1">
                <a:latin typeface="Verdana" panose="020B0604030504040204" pitchFamily="34" charset="0"/>
              </a:rPr>
              <a:t>Gollnick</a:t>
            </a:r>
            <a:r>
              <a:rPr lang="sv-SE" sz="1700" b="0" i="0" u="none" strike="noStrike" baseline="0">
                <a:latin typeface="Verdana" panose="020B0604030504040204" pitchFamily="34" charset="0"/>
              </a:rPr>
              <a:t>, </a:t>
            </a:r>
            <a:r>
              <a:rPr lang="sv-SE" sz="1700" b="0" i="0" u="none" strike="noStrike" baseline="0" err="1">
                <a:latin typeface="Verdana" panose="020B0604030504040204" pitchFamily="34" charset="0"/>
              </a:rPr>
              <a:t>exclusively</a:t>
            </a:r>
            <a:r>
              <a:rPr lang="sv-SE" sz="1700" b="0" i="0" u="none" strike="noStrike" baseline="0">
                <a:latin typeface="Verdana" panose="020B0604030504040204" pitchFamily="34" charset="0"/>
              </a:rPr>
              <a:t> for Playground</a:t>
            </a:r>
          </a:p>
          <a:p>
            <a:pPr algn="ctr">
              <a:lnSpc>
                <a:spcPct val="100000"/>
              </a:lnSpc>
            </a:pPr>
            <a:r>
              <a:rPr lang="sv-SE" sz="1700" b="0" i="0" u="none" strike="noStrike" baseline="0">
                <a:latin typeface="Verdana" panose="020B0604030504040204" pitchFamily="34" charset="0"/>
              </a:rPr>
              <a:t>On stock as </a:t>
            </a:r>
            <a:r>
              <a:rPr lang="sv-SE" sz="1700" b="0" i="0" u="none" strike="noStrike" baseline="0" err="1">
                <a:latin typeface="Verdana" panose="020B0604030504040204" pitchFamily="34" charset="0"/>
              </a:rPr>
              <a:t>of</a:t>
            </a:r>
            <a:r>
              <a:rPr lang="sv-SE" sz="1700" b="0" i="0" u="none" strike="noStrike" baseline="0">
                <a:latin typeface="Verdana" panose="020B0604030504040204" pitchFamily="34" charset="0"/>
              </a:rPr>
              <a:t> 03/2024</a:t>
            </a:r>
          </a:p>
          <a:p>
            <a:pPr algn="ctr">
              <a:lnSpc>
                <a:spcPct val="100000"/>
              </a:lnSpc>
            </a:pPr>
            <a:endParaRPr lang="sv-SE" sz="1700"/>
          </a:p>
        </p:txBody>
      </p:sp>
      <p:pic>
        <p:nvPicPr>
          <p:cNvPr id="5" name="Bildobjekt 4" descr="En bild som visar mat, Kök, platta, maträtt&#10;&#10;Automatiskt genererad beskrivning">
            <a:extLst>
              <a:ext uri="{FF2B5EF4-FFF2-40B4-BE49-F238E27FC236}">
                <a16:creationId xmlns:a16="http://schemas.microsoft.com/office/drawing/2014/main" id="{183D9040-2A88-7B4B-8FC9-943AE17D3DE1}"/>
              </a:ext>
            </a:extLst>
          </p:cNvPr>
          <p:cNvPicPr>
            <a:picLocks noChangeAspect="1"/>
          </p:cNvPicPr>
          <p:nvPr/>
        </p:nvPicPr>
        <p:blipFill rotWithShape="1">
          <a:blip r:embed="rId4">
            <a:extLst>
              <a:ext uri="{28A0092B-C50C-407E-A947-70E740481C1C}">
                <a14:useLocalDpi xmlns:a14="http://schemas.microsoft.com/office/drawing/2010/main" val="0"/>
              </a:ext>
            </a:extLst>
          </a:blip>
          <a:srcRect t="8337" r="-4" b="22186"/>
          <a:stretch/>
        </p:blipFill>
        <p:spPr>
          <a:xfrm>
            <a:off x="7640055" y="3809369"/>
            <a:ext cx="3005310" cy="1565936"/>
          </a:xfrm>
          <a:prstGeom prst="rect">
            <a:avLst/>
          </a:prstGeom>
        </p:spPr>
      </p:pic>
      <p:grpSp>
        <p:nvGrpSpPr>
          <p:cNvPr id="16" name="Group 15">
            <a:extLst>
              <a:ext uri="{FF2B5EF4-FFF2-40B4-BE49-F238E27FC236}">
                <a16:creationId xmlns:a16="http://schemas.microsoft.com/office/drawing/2014/main" id="{9A23FF09-3729-4A02-A35A-6EC92F815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08968" y="5850470"/>
            <a:ext cx="867485" cy="115439"/>
            <a:chOff x="8910933" y="1861308"/>
            <a:chExt cx="867485" cy="115439"/>
          </a:xfrm>
        </p:grpSpPr>
        <p:sp>
          <p:nvSpPr>
            <p:cNvPr id="17" name="Rectangle 16">
              <a:extLst>
                <a:ext uri="{FF2B5EF4-FFF2-40B4-BE49-F238E27FC236}">
                  <a16:creationId xmlns:a16="http://schemas.microsoft.com/office/drawing/2014/main" id="{C24BF9CB-9618-43F9-921A-E81531D6F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6F1B49DF-3950-400D-9542-EFA5EF05C7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B6D743-280E-498A-AFC2-FBDBAE0094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811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0A6C04C-AD1C-FEBF-065C-7378CD8D7001}"/>
              </a:ext>
            </a:extLst>
          </p:cNvPr>
          <p:cNvSpPr>
            <a:spLocks noGrp="1"/>
          </p:cNvSpPr>
          <p:nvPr>
            <p:ph type="title"/>
          </p:nvPr>
        </p:nvSpPr>
        <p:spPr>
          <a:xfrm>
            <a:off x="1038883" y="1000366"/>
            <a:ext cx="3995397" cy="1239627"/>
          </a:xfrm>
        </p:spPr>
        <p:txBody>
          <a:bodyPr anchor="b">
            <a:normAutofit/>
          </a:bodyPr>
          <a:lstStyle/>
          <a:p>
            <a:pPr algn="ctr"/>
            <a:r>
              <a:rPr lang="sv-SE" dirty="0">
                <a:hlinkClick r:id="rId2"/>
              </a:rPr>
              <a:t>WMF SHADES</a:t>
            </a:r>
            <a:endParaRPr lang="sv-SE" dirty="0"/>
          </a:p>
        </p:txBody>
      </p:sp>
      <p:sp>
        <p:nvSpPr>
          <p:cNvPr id="3" name="Platshållare för innehåll 2">
            <a:extLst>
              <a:ext uri="{FF2B5EF4-FFF2-40B4-BE49-F238E27FC236}">
                <a16:creationId xmlns:a16="http://schemas.microsoft.com/office/drawing/2014/main" id="{66B0B51E-9A44-8CDF-657A-1A373100CF85}"/>
              </a:ext>
            </a:extLst>
          </p:cNvPr>
          <p:cNvSpPr>
            <a:spLocks noGrp="1"/>
          </p:cNvSpPr>
          <p:nvPr>
            <p:ph idx="1"/>
          </p:nvPr>
        </p:nvSpPr>
        <p:spPr>
          <a:xfrm>
            <a:off x="1096144" y="2884395"/>
            <a:ext cx="3862062" cy="2469140"/>
          </a:xfrm>
        </p:spPr>
        <p:txBody>
          <a:bodyPr>
            <a:normAutofit/>
          </a:bodyPr>
          <a:lstStyle/>
          <a:p>
            <a:pPr algn="ctr">
              <a:lnSpc>
                <a:spcPct val="100000"/>
              </a:lnSpc>
            </a:pPr>
            <a:r>
              <a:rPr lang="en-US" sz="1600" b="1" i="0" u="none" strike="noStrike" baseline="0">
                <a:latin typeface="Calibri" panose="020F0502020204030204" pitchFamily="34" charset="0"/>
              </a:rPr>
              <a:t>The perfect addition: SHADES —NEW!</a:t>
            </a:r>
            <a:endParaRPr lang="en-US" sz="1600" b="0" i="0" u="none" strike="noStrike" baseline="0">
              <a:latin typeface="Calibri" panose="020F0502020204030204" pitchFamily="34" charset="0"/>
            </a:endParaRPr>
          </a:p>
          <a:p>
            <a:pPr algn="ctr">
              <a:lnSpc>
                <a:spcPct val="100000"/>
              </a:lnSpc>
            </a:pPr>
            <a:r>
              <a:rPr lang="en-US" sz="1600" b="0" i="0" u="none" strike="noStrike" baseline="0">
                <a:latin typeface="Calibri" panose="020F0502020204030204" pitchFamily="34" charset="0"/>
              </a:rPr>
              <a:t>Whether a classic or modern ambience: SHADES shines in its clear design and is the ideal addition for fine dining. With refined details such as the tapered silhouette, the diagonal prong area and the unusual blade and spoon shape, the cutlery adds a bold touch to every table setting.</a:t>
            </a:r>
            <a:endParaRPr lang="sv-SE" sz="1600"/>
          </a:p>
        </p:txBody>
      </p:sp>
      <p:pic>
        <p:nvPicPr>
          <p:cNvPr id="9" name="Bildobjekt 8">
            <a:extLst>
              <a:ext uri="{FF2B5EF4-FFF2-40B4-BE49-F238E27FC236}">
                <a16:creationId xmlns:a16="http://schemas.microsoft.com/office/drawing/2014/main" id="{D1107484-0ACC-3530-4B94-78F03D7CFF8F}"/>
              </a:ext>
            </a:extLst>
          </p:cNvPr>
          <p:cNvPicPr>
            <a:picLocks noChangeAspect="1"/>
          </p:cNvPicPr>
          <p:nvPr/>
        </p:nvPicPr>
        <p:blipFill>
          <a:blip r:embed="rId3"/>
          <a:stretch>
            <a:fillRect/>
          </a:stretch>
        </p:blipFill>
        <p:spPr>
          <a:xfrm>
            <a:off x="6585728" y="723900"/>
            <a:ext cx="4354544" cy="5494694"/>
          </a:xfrm>
          <a:prstGeom prst="rect">
            <a:avLst/>
          </a:prstGeom>
        </p:spPr>
      </p:pic>
      <p:grpSp>
        <p:nvGrpSpPr>
          <p:cNvPr id="36" name="Group 35">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37" name="Rectangle 36">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77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61">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3">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2" y="0"/>
            <a:ext cx="12188778"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5">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125" y="159026"/>
            <a:ext cx="11871475"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9605CD1-198B-330C-1D41-E5D05BE3F770}"/>
              </a:ext>
            </a:extLst>
          </p:cNvPr>
          <p:cNvSpPr>
            <a:spLocks noGrp="1"/>
          </p:cNvSpPr>
          <p:nvPr>
            <p:ph type="title"/>
          </p:nvPr>
        </p:nvSpPr>
        <p:spPr>
          <a:xfrm>
            <a:off x="1041690" y="733100"/>
            <a:ext cx="4856089" cy="1275669"/>
          </a:xfrm>
        </p:spPr>
        <p:txBody>
          <a:bodyPr anchor="b">
            <a:normAutofit/>
          </a:bodyPr>
          <a:lstStyle/>
          <a:p>
            <a:pPr algn="ctr"/>
            <a:r>
              <a:rPr lang="sv-SE" dirty="0"/>
              <a:t>WMF Hot &amp; </a:t>
            </a:r>
            <a:r>
              <a:rPr lang="sv-SE" dirty="0" err="1"/>
              <a:t>Fresh</a:t>
            </a:r>
            <a:r>
              <a:rPr lang="sv-SE" dirty="0"/>
              <a:t> Black</a:t>
            </a:r>
          </a:p>
        </p:txBody>
      </p:sp>
      <p:sp>
        <p:nvSpPr>
          <p:cNvPr id="3" name="Platshållare för innehåll 2">
            <a:extLst>
              <a:ext uri="{FF2B5EF4-FFF2-40B4-BE49-F238E27FC236}">
                <a16:creationId xmlns:a16="http://schemas.microsoft.com/office/drawing/2014/main" id="{26037244-9A28-E8A8-7E35-D34136305BE9}"/>
              </a:ext>
            </a:extLst>
          </p:cNvPr>
          <p:cNvSpPr>
            <a:spLocks noGrp="1"/>
          </p:cNvSpPr>
          <p:nvPr>
            <p:ph idx="1"/>
          </p:nvPr>
        </p:nvSpPr>
        <p:spPr>
          <a:xfrm>
            <a:off x="1028700" y="2216151"/>
            <a:ext cx="4882068" cy="3390900"/>
          </a:xfrm>
        </p:spPr>
        <p:txBody>
          <a:bodyPr anchor="t">
            <a:normAutofit/>
          </a:bodyPr>
          <a:lstStyle/>
          <a:p>
            <a:pPr algn="ctr">
              <a:lnSpc>
                <a:spcPct val="100000"/>
              </a:lnSpc>
            </a:pPr>
            <a:r>
              <a:rPr lang="sv-SE" sz="1000" b="0" i="0" u="none" strike="noStrike" baseline="0">
                <a:latin typeface="Cambria Math" panose="02040503050406030204" pitchFamily="18" charset="0"/>
              </a:rPr>
              <a:t>⋅</a:t>
            </a:r>
            <a:r>
              <a:rPr lang="sv-SE" sz="1000" b="1" i="0" u="none" strike="noStrike" baseline="0">
                <a:latin typeface="Calibri" panose="020F0502020204030204" pitchFamily="34" charset="0"/>
              </a:rPr>
              <a:t>Modern Design: </a:t>
            </a:r>
            <a:endParaRPr lang="sv-SE" sz="1000" b="0" i="0" u="none" strike="noStrike" baseline="0">
              <a:latin typeface="Calibri" panose="020F0502020204030204" pitchFamily="34" charset="0"/>
            </a:endParaRPr>
          </a:p>
          <a:p>
            <a:pPr algn="ctr">
              <a:lnSpc>
                <a:spcPct val="100000"/>
              </a:lnSpc>
            </a:pPr>
            <a:r>
              <a:rPr lang="en-US" sz="1000" b="0" i="0" u="none" strike="noStrike" baseline="0">
                <a:latin typeface="Calibri" panose="020F0502020204030204" pitchFamily="34" charset="0"/>
              </a:rPr>
              <a:t>Modern, timeless black design, made of a long </a:t>
            </a:r>
            <a:r>
              <a:rPr lang="en-US" sz="1000" b="0" i="0" u="none" strike="noStrike" baseline="0" err="1">
                <a:latin typeface="Calibri" panose="020F0502020204030204" pitchFamily="34" charset="0"/>
              </a:rPr>
              <a:t>lastingpower</a:t>
            </a:r>
            <a:r>
              <a:rPr lang="en-US" sz="1000" b="0" i="0" u="none" strike="noStrike" baseline="0">
                <a:latin typeface="Calibri" panose="020F0502020204030204" pitchFamily="34" charset="0"/>
              </a:rPr>
              <a:t> coating</a:t>
            </a:r>
          </a:p>
          <a:p>
            <a:pPr algn="ctr">
              <a:lnSpc>
                <a:spcPct val="100000"/>
              </a:lnSpc>
            </a:pPr>
            <a:r>
              <a:rPr lang="en-US" sz="1000" b="0" i="0" u="none" strike="noStrike" baseline="0">
                <a:latin typeface="Cambria Math" panose="02040503050406030204" pitchFamily="18" charset="0"/>
              </a:rPr>
              <a:t>⋅</a:t>
            </a:r>
            <a:r>
              <a:rPr lang="en-US" sz="1000" b="1" i="0" u="none" strike="noStrike" baseline="0">
                <a:latin typeface="Calibri" panose="020F0502020204030204" pitchFamily="34" charset="0"/>
              </a:rPr>
              <a:t>Hot and fresh for longer: </a:t>
            </a:r>
            <a:endParaRPr lang="en-US" sz="1000" b="0" i="0" u="none" strike="noStrike" baseline="0">
              <a:latin typeface="Calibri" panose="020F0502020204030204" pitchFamily="34" charset="0"/>
            </a:endParaRPr>
          </a:p>
          <a:p>
            <a:pPr algn="ctr">
              <a:lnSpc>
                <a:spcPct val="100000"/>
              </a:lnSpc>
            </a:pPr>
            <a:r>
              <a:rPr lang="en-US" sz="1000" b="0" i="0" u="none" strike="noStrike" baseline="0">
                <a:latin typeface="Calibri" panose="020F0502020204030204" pitchFamily="34" charset="0"/>
              </a:rPr>
              <a:t>Transparent glass lids reduce the frequent opening of</a:t>
            </a:r>
          </a:p>
          <a:p>
            <a:pPr algn="ctr">
              <a:lnSpc>
                <a:spcPct val="100000"/>
              </a:lnSpc>
            </a:pPr>
            <a:r>
              <a:rPr lang="en-US" sz="1000" b="0" i="0" u="none" strike="noStrike" baseline="0">
                <a:latin typeface="Calibri" panose="020F0502020204030204" pitchFamily="34" charset="0"/>
              </a:rPr>
              <a:t>chafing dishes and save energy.</a:t>
            </a:r>
          </a:p>
          <a:p>
            <a:pPr algn="ctr">
              <a:lnSpc>
                <a:spcPct val="100000"/>
              </a:lnSpc>
            </a:pPr>
            <a:r>
              <a:rPr lang="sv-SE" sz="1000" b="0" i="0" u="none" strike="noStrike" baseline="0">
                <a:latin typeface="Cambria Math" panose="02040503050406030204" pitchFamily="18" charset="0"/>
              </a:rPr>
              <a:t>⋅</a:t>
            </a:r>
            <a:r>
              <a:rPr lang="sv-SE" sz="1000" b="1" i="0" u="none" strike="noStrike" baseline="0" err="1">
                <a:latin typeface="Calibri" panose="020F0502020204030204" pitchFamily="34" charset="0"/>
              </a:rPr>
              <a:t>User-friendliness</a:t>
            </a:r>
            <a:r>
              <a:rPr lang="sv-SE" sz="1000" b="1" i="0" u="none" strike="noStrike" baseline="0">
                <a:latin typeface="Calibri" panose="020F0502020204030204" pitchFamily="34" charset="0"/>
              </a:rPr>
              <a:t>: </a:t>
            </a:r>
            <a:endParaRPr lang="sv-SE" sz="1000" b="0" i="0" u="none" strike="noStrike" baseline="0">
              <a:latin typeface="Calibri" panose="020F0502020204030204" pitchFamily="34" charset="0"/>
            </a:endParaRPr>
          </a:p>
          <a:p>
            <a:pPr algn="ctr">
              <a:lnSpc>
                <a:spcPct val="100000"/>
              </a:lnSpc>
            </a:pPr>
            <a:r>
              <a:rPr lang="en-US" sz="1000" b="0" i="0" u="none" strike="noStrike" baseline="0">
                <a:latin typeface="Calibri" panose="020F0502020204030204" pitchFamily="34" charset="0"/>
              </a:rPr>
              <a:t>The lid is child’s play to open, fix in any position and gently close.</a:t>
            </a:r>
          </a:p>
          <a:p>
            <a:pPr algn="ctr">
              <a:lnSpc>
                <a:spcPct val="100000"/>
              </a:lnSpc>
            </a:pPr>
            <a:r>
              <a:rPr lang="sv-SE" sz="1000" b="0" i="0" u="none" strike="noStrike" baseline="0">
                <a:latin typeface="Cambria Math" panose="02040503050406030204" pitchFamily="18" charset="0"/>
              </a:rPr>
              <a:t>⋅</a:t>
            </a:r>
            <a:r>
              <a:rPr lang="sv-SE" sz="1000" b="1" i="0" u="none" strike="noStrike" baseline="0">
                <a:latin typeface="Calibri" panose="020F0502020204030204" pitchFamily="34" charset="0"/>
              </a:rPr>
              <a:t>Suitable for </a:t>
            </a:r>
            <a:r>
              <a:rPr lang="sv-SE" sz="1000" b="1" i="0" u="none" strike="noStrike" baseline="0" err="1">
                <a:latin typeface="Calibri" panose="020F0502020204030204" pitchFamily="34" charset="0"/>
              </a:rPr>
              <a:t>induction</a:t>
            </a:r>
            <a:r>
              <a:rPr lang="sv-SE" sz="1000" b="1" i="0" u="none" strike="noStrike" baseline="0">
                <a:latin typeface="Calibri" panose="020F0502020204030204" pitchFamily="34" charset="0"/>
              </a:rPr>
              <a:t> </a:t>
            </a:r>
            <a:r>
              <a:rPr lang="sv-SE" sz="1000" b="1" i="0" u="none" strike="noStrike" baseline="0" err="1">
                <a:latin typeface="Calibri" panose="020F0502020204030204" pitchFamily="34" charset="0"/>
              </a:rPr>
              <a:t>hobs</a:t>
            </a:r>
            <a:r>
              <a:rPr lang="sv-SE" sz="1000" b="1" i="0" u="none" strike="noStrike" baseline="0">
                <a:latin typeface="Calibri" panose="020F0502020204030204" pitchFamily="34" charset="0"/>
              </a:rPr>
              <a:t>: </a:t>
            </a:r>
            <a:endParaRPr lang="sv-SE" sz="1000" b="0" i="0" u="none" strike="noStrike" baseline="0">
              <a:latin typeface="Calibri" panose="020F0502020204030204" pitchFamily="34" charset="0"/>
            </a:endParaRPr>
          </a:p>
          <a:p>
            <a:pPr algn="ctr">
              <a:lnSpc>
                <a:spcPct val="100000"/>
              </a:lnSpc>
            </a:pPr>
            <a:r>
              <a:rPr lang="en-US" sz="1000" b="0" i="0" u="none" strike="noStrike" baseline="0">
                <a:latin typeface="Calibri" panose="020F0502020204030204" pitchFamily="34" charset="0"/>
              </a:rPr>
              <a:t>WMF </a:t>
            </a:r>
            <a:r>
              <a:rPr lang="en-US" sz="1000" b="0" i="0" u="none" strike="noStrike" baseline="0" err="1">
                <a:latin typeface="Calibri" panose="020F0502020204030204" pitchFamily="34" charset="0"/>
              </a:rPr>
              <a:t>TransTherm</a:t>
            </a:r>
            <a:r>
              <a:rPr lang="en-US" sz="1000" b="0" i="0" u="none" strike="noStrike" baseline="0">
                <a:latin typeface="Calibri" panose="020F0502020204030204" pitchFamily="34" charset="0"/>
              </a:rPr>
              <a:t>® bases ensure perfect heat</a:t>
            </a:r>
          </a:p>
          <a:p>
            <a:pPr algn="ctr">
              <a:lnSpc>
                <a:spcPct val="100000"/>
              </a:lnSpc>
            </a:pPr>
            <a:r>
              <a:rPr lang="en-US" sz="1000" b="0" i="0" u="none" strike="noStrike" baseline="0">
                <a:latin typeface="Calibri" panose="020F0502020204030204" pitchFamily="34" charset="0"/>
              </a:rPr>
              <a:t>distribution on induction and heating </a:t>
            </a:r>
            <a:r>
              <a:rPr lang="en-US" sz="1000" b="0" i="0" u="none" strike="noStrike" baseline="0" err="1">
                <a:latin typeface="Calibri" panose="020F0502020204030204" pitchFamily="34" charset="0"/>
              </a:rPr>
              <a:t>elementsorwithfuel</a:t>
            </a:r>
            <a:r>
              <a:rPr lang="en-US" sz="1000" b="0" i="0" u="none" strike="noStrike" baseline="0">
                <a:latin typeface="Calibri" panose="020F0502020204030204" pitchFamily="34" charset="0"/>
              </a:rPr>
              <a:t>.</a:t>
            </a:r>
          </a:p>
          <a:p>
            <a:pPr algn="ctr">
              <a:lnSpc>
                <a:spcPct val="100000"/>
              </a:lnSpc>
            </a:pPr>
            <a:r>
              <a:rPr lang="sv-SE" sz="1000" b="0" i="0" u="none" strike="noStrike" baseline="0">
                <a:latin typeface="Cambria Math" panose="02040503050406030204" pitchFamily="18" charset="0"/>
              </a:rPr>
              <a:t>⋅</a:t>
            </a:r>
            <a:r>
              <a:rPr lang="sv-SE" sz="1000" b="1" i="0" u="none" strike="noStrike" baseline="0">
                <a:latin typeface="Calibri" panose="020F0502020204030204" pitchFamily="34" charset="0"/>
              </a:rPr>
              <a:t>Neutral </a:t>
            </a:r>
            <a:r>
              <a:rPr lang="sv-SE" sz="1000" b="1" i="0" u="none" strike="noStrike" baseline="0" err="1">
                <a:latin typeface="Calibri" panose="020F0502020204030204" pitchFamily="34" charset="0"/>
              </a:rPr>
              <a:t>taste</a:t>
            </a:r>
            <a:r>
              <a:rPr lang="sv-SE" sz="1000" b="1" i="0" u="none" strike="noStrike" baseline="0">
                <a:latin typeface="Calibri" panose="020F0502020204030204" pitchFamily="34" charset="0"/>
              </a:rPr>
              <a:t> and </a:t>
            </a:r>
            <a:r>
              <a:rPr lang="sv-SE" sz="1000" b="1" i="0" u="none" strike="noStrike" baseline="0" err="1">
                <a:latin typeface="Calibri" panose="020F0502020204030204" pitchFamily="34" charset="0"/>
              </a:rPr>
              <a:t>low-maintenance</a:t>
            </a:r>
            <a:r>
              <a:rPr lang="sv-SE" sz="1000" b="1" i="0" u="none" strike="noStrike" baseline="0">
                <a:latin typeface="Calibri" panose="020F0502020204030204" pitchFamily="34" charset="0"/>
              </a:rPr>
              <a:t>,</a:t>
            </a:r>
            <a:endParaRPr lang="sv-SE" sz="1000" b="0" i="0" u="none" strike="noStrike" baseline="0">
              <a:latin typeface="Calibri" panose="020F0502020204030204" pitchFamily="34" charset="0"/>
            </a:endParaRPr>
          </a:p>
          <a:p>
            <a:pPr algn="ctr">
              <a:lnSpc>
                <a:spcPct val="100000"/>
              </a:lnSpc>
            </a:pPr>
            <a:r>
              <a:rPr lang="en-US" sz="1000" b="0" i="0" u="none" strike="noStrike" baseline="0">
                <a:latin typeface="Calibri" panose="020F0502020204030204" pitchFamily="34" charset="0"/>
              </a:rPr>
              <a:t>made of quality </a:t>
            </a:r>
            <a:r>
              <a:rPr lang="en-US" sz="1000" b="0" i="0" u="none" strike="noStrike" baseline="0" err="1">
                <a:latin typeface="Calibri" panose="020F0502020204030204" pitchFamily="34" charset="0"/>
              </a:rPr>
              <a:t>Cromargan</a:t>
            </a:r>
            <a:r>
              <a:rPr lang="en-US" sz="1000" b="0" i="0" u="none" strike="noStrike" baseline="0">
                <a:latin typeface="Calibri" panose="020F0502020204030204" pitchFamily="34" charset="0"/>
              </a:rPr>
              <a:t>®, dishwasher-safe.</a:t>
            </a:r>
            <a:endParaRPr lang="sv-SE" sz="1000"/>
          </a:p>
        </p:txBody>
      </p:sp>
      <p:pic>
        <p:nvPicPr>
          <p:cNvPr id="6" name="Bildobjekt 5">
            <a:extLst>
              <a:ext uri="{FF2B5EF4-FFF2-40B4-BE49-F238E27FC236}">
                <a16:creationId xmlns:a16="http://schemas.microsoft.com/office/drawing/2014/main" id="{ABDBF61A-D41B-F31E-17C2-A57A7E4245A3}"/>
              </a:ext>
            </a:extLst>
          </p:cNvPr>
          <p:cNvPicPr>
            <a:picLocks noChangeAspect="1"/>
          </p:cNvPicPr>
          <p:nvPr/>
        </p:nvPicPr>
        <p:blipFill>
          <a:blip r:embed="rId2"/>
          <a:stretch>
            <a:fillRect/>
          </a:stretch>
        </p:blipFill>
        <p:spPr>
          <a:xfrm>
            <a:off x="7373111" y="3585759"/>
            <a:ext cx="3420592" cy="2548341"/>
          </a:xfrm>
          <a:prstGeom prst="rect">
            <a:avLst/>
          </a:prstGeom>
        </p:spPr>
      </p:pic>
      <p:pic>
        <p:nvPicPr>
          <p:cNvPr id="11" name="Bildobjekt 10">
            <a:extLst>
              <a:ext uri="{FF2B5EF4-FFF2-40B4-BE49-F238E27FC236}">
                <a16:creationId xmlns:a16="http://schemas.microsoft.com/office/drawing/2014/main" id="{CB3B1346-1939-2A3C-C0E1-AF372087A5A4}"/>
              </a:ext>
            </a:extLst>
          </p:cNvPr>
          <p:cNvPicPr>
            <a:picLocks noChangeAspect="1"/>
          </p:cNvPicPr>
          <p:nvPr/>
        </p:nvPicPr>
        <p:blipFill>
          <a:blip r:embed="rId3"/>
          <a:stretch>
            <a:fillRect/>
          </a:stretch>
        </p:blipFill>
        <p:spPr>
          <a:xfrm>
            <a:off x="9240889" y="1173094"/>
            <a:ext cx="2227211" cy="2099146"/>
          </a:xfrm>
          <a:prstGeom prst="rect">
            <a:avLst/>
          </a:prstGeom>
        </p:spPr>
      </p:pic>
      <p:pic>
        <p:nvPicPr>
          <p:cNvPr id="9" name="Bildobjekt 8">
            <a:extLst>
              <a:ext uri="{FF2B5EF4-FFF2-40B4-BE49-F238E27FC236}">
                <a16:creationId xmlns:a16="http://schemas.microsoft.com/office/drawing/2014/main" id="{799B9AE9-D1A2-7224-63C9-109798BDCB60}"/>
              </a:ext>
            </a:extLst>
          </p:cNvPr>
          <p:cNvPicPr>
            <a:picLocks noChangeAspect="1"/>
          </p:cNvPicPr>
          <p:nvPr/>
        </p:nvPicPr>
        <p:blipFill>
          <a:blip r:embed="rId4"/>
          <a:stretch>
            <a:fillRect/>
          </a:stretch>
        </p:blipFill>
        <p:spPr>
          <a:xfrm>
            <a:off x="6698714" y="1451394"/>
            <a:ext cx="2241043" cy="1820847"/>
          </a:xfrm>
          <a:prstGeom prst="rect">
            <a:avLst/>
          </a:prstGeom>
        </p:spPr>
      </p:pic>
      <p:grpSp>
        <p:nvGrpSpPr>
          <p:cNvPr id="82" name="Group 67">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35992" y="5849932"/>
            <a:ext cx="867485" cy="115439"/>
            <a:chOff x="8910933" y="1861308"/>
            <a:chExt cx="867485" cy="115439"/>
          </a:xfrm>
        </p:grpSpPr>
        <p:sp>
          <p:nvSpPr>
            <p:cNvPr id="69" name="Rectangle 68">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70" name="Straight Connector 69">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066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78FE705-5800-A34D-00A9-42AB7E5803BC}"/>
              </a:ext>
            </a:extLst>
          </p:cNvPr>
          <p:cNvSpPr>
            <a:spLocks noGrp="1"/>
          </p:cNvSpPr>
          <p:nvPr>
            <p:ph type="title"/>
          </p:nvPr>
        </p:nvSpPr>
        <p:spPr>
          <a:xfrm>
            <a:off x="1038883" y="1000366"/>
            <a:ext cx="3995397" cy="1239627"/>
          </a:xfrm>
        </p:spPr>
        <p:txBody>
          <a:bodyPr anchor="b">
            <a:normAutofit/>
          </a:bodyPr>
          <a:lstStyle/>
          <a:p>
            <a:pPr algn="ctr"/>
            <a:r>
              <a:rPr lang="sv-SE" dirty="0">
                <a:hlinkClick r:id="rId2"/>
              </a:rPr>
              <a:t>WMF BALANCE</a:t>
            </a:r>
            <a:endParaRPr lang="sv-SE" dirty="0"/>
          </a:p>
        </p:txBody>
      </p:sp>
      <p:sp>
        <p:nvSpPr>
          <p:cNvPr id="3" name="Platshållare för innehåll 2">
            <a:extLst>
              <a:ext uri="{FF2B5EF4-FFF2-40B4-BE49-F238E27FC236}">
                <a16:creationId xmlns:a16="http://schemas.microsoft.com/office/drawing/2014/main" id="{44FB2B0B-73A4-8B1D-F7E4-68533E32A10D}"/>
              </a:ext>
            </a:extLst>
          </p:cNvPr>
          <p:cNvSpPr>
            <a:spLocks noGrp="1"/>
          </p:cNvSpPr>
          <p:nvPr>
            <p:ph idx="1"/>
          </p:nvPr>
        </p:nvSpPr>
        <p:spPr>
          <a:xfrm>
            <a:off x="1096144" y="2884395"/>
            <a:ext cx="3862062" cy="2469140"/>
          </a:xfrm>
        </p:spPr>
        <p:txBody>
          <a:bodyPr>
            <a:normAutofit/>
          </a:bodyPr>
          <a:lstStyle/>
          <a:p>
            <a:pPr algn="ctr">
              <a:lnSpc>
                <a:spcPct val="100000"/>
              </a:lnSpc>
            </a:pPr>
            <a:r>
              <a:rPr lang="en-US" sz="1400" b="0" i="0" u="none" strike="noStrike" baseline="0" dirty="0">
                <a:latin typeface="Calibri" panose="020F0502020204030204" pitchFamily="34" charset="0"/>
              </a:rPr>
              <a:t>Timelessly simple design, a variety of possibilities for use.</a:t>
            </a:r>
          </a:p>
          <a:p>
            <a:pPr algn="ctr">
              <a:lnSpc>
                <a:spcPct val="100000"/>
              </a:lnSpc>
            </a:pPr>
            <a:r>
              <a:rPr lang="en-US" sz="1400" b="0" i="0" u="none" strike="noStrike" baseline="0" dirty="0">
                <a:latin typeface="Calibri" panose="020F0502020204030204" pitchFamily="34" charset="0"/>
              </a:rPr>
              <a:t>We present our new porcelain series: WMF BALANCE. (Hard porcelain)</a:t>
            </a:r>
          </a:p>
          <a:p>
            <a:pPr algn="ctr">
              <a:lnSpc>
                <a:spcPct val="100000"/>
              </a:lnSpc>
            </a:pPr>
            <a:r>
              <a:rPr lang="en-US" sz="1400" b="0" i="0" u="none" strike="noStrike" baseline="0" dirty="0">
                <a:latin typeface="Calibri" panose="020F0502020204030204" pitchFamily="34" charset="0"/>
              </a:rPr>
              <a:t>It captivates through its simplicity as well as its calm</a:t>
            </a:r>
          </a:p>
          <a:p>
            <a:pPr algn="ctr">
              <a:lnSpc>
                <a:spcPct val="100000"/>
              </a:lnSpc>
            </a:pPr>
            <a:r>
              <a:rPr lang="en-US" sz="1400" b="0" i="0" u="none" strike="noStrike" baseline="0" dirty="0">
                <a:latin typeface="Calibri" panose="020F0502020204030204" pitchFamily="34" charset="0"/>
              </a:rPr>
              <a:t>and elegant design, allowing a wide variety of</a:t>
            </a:r>
          </a:p>
          <a:p>
            <a:pPr algn="ctr">
              <a:lnSpc>
                <a:spcPct val="100000"/>
              </a:lnSpc>
            </a:pPr>
            <a:r>
              <a:rPr lang="en-US" sz="1400" b="0" i="0" u="none" strike="noStrike" baseline="0" dirty="0" err="1">
                <a:latin typeface="Calibri" panose="020F0502020204030204" pitchFamily="34" charset="0"/>
              </a:rPr>
              <a:t>specialitydishes</a:t>
            </a:r>
            <a:r>
              <a:rPr lang="en-US" sz="1400" b="0" i="0" u="none" strike="noStrike" baseline="0" dirty="0">
                <a:latin typeface="Calibri" panose="020F0502020204030204" pitchFamily="34" charset="0"/>
              </a:rPr>
              <a:t> to be presented with creative flair.</a:t>
            </a:r>
            <a:endParaRPr lang="sv-SE" sz="1400" dirty="0"/>
          </a:p>
        </p:txBody>
      </p:sp>
      <p:pic>
        <p:nvPicPr>
          <p:cNvPr id="6" name="Bildobjekt 5">
            <a:extLst>
              <a:ext uri="{FF2B5EF4-FFF2-40B4-BE49-F238E27FC236}">
                <a16:creationId xmlns:a16="http://schemas.microsoft.com/office/drawing/2014/main" id="{895E8F83-A95F-B9BD-9288-D29007A5F81D}"/>
              </a:ext>
            </a:extLst>
          </p:cNvPr>
          <p:cNvPicPr>
            <a:picLocks noChangeAspect="1"/>
          </p:cNvPicPr>
          <p:nvPr/>
        </p:nvPicPr>
        <p:blipFill>
          <a:blip r:embed="rId3"/>
          <a:stretch>
            <a:fillRect/>
          </a:stretch>
        </p:blipFill>
        <p:spPr>
          <a:xfrm>
            <a:off x="5905500" y="1206679"/>
            <a:ext cx="5715000" cy="4529136"/>
          </a:xfrm>
          <a:prstGeom prst="rect">
            <a:avLst/>
          </a:prstGeom>
        </p:spPr>
      </p:pic>
      <p:grpSp>
        <p:nvGrpSpPr>
          <p:cNvPr id="37" name="Group 36">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38" name="Rectangle 37">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967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5899"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FE606E6-C6D5-5F89-0A92-C0C0B663A6E8}"/>
              </a:ext>
            </a:extLst>
          </p:cNvPr>
          <p:cNvSpPr>
            <a:spLocks noGrp="1"/>
          </p:cNvSpPr>
          <p:nvPr>
            <p:ph type="title"/>
          </p:nvPr>
        </p:nvSpPr>
        <p:spPr>
          <a:xfrm>
            <a:off x="7150882" y="1000366"/>
            <a:ext cx="3995397" cy="1239627"/>
          </a:xfrm>
        </p:spPr>
        <p:txBody>
          <a:bodyPr anchor="b">
            <a:normAutofit/>
          </a:bodyPr>
          <a:lstStyle/>
          <a:p>
            <a:pPr algn="ctr"/>
            <a:r>
              <a:rPr lang="sv-SE" dirty="0">
                <a:hlinkClick r:id="rId2"/>
              </a:rPr>
              <a:t>WMF AVA</a:t>
            </a:r>
            <a:endParaRPr lang="sv-SE" dirty="0"/>
          </a:p>
        </p:txBody>
      </p:sp>
      <p:sp>
        <p:nvSpPr>
          <p:cNvPr id="3" name="Platshållare för innehåll 2">
            <a:extLst>
              <a:ext uri="{FF2B5EF4-FFF2-40B4-BE49-F238E27FC236}">
                <a16:creationId xmlns:a16="http://schemas.microsoft.com/office/drawing/2014/main" id="{17D43736-37FF-1CB6-8CB9-646F4592FEF4}"/>
              </a:ext>
            </a:extLst>
          </p:cNvPr>
          <p:cNvSpPr>
            <a:spLocks noGrp="1"/>
          </p:cNvSpPr>
          <p:nvPr>
            <p:ph idx="1"/>
          </p:nvPr>
        </p:nvSpPr>
        <p:spPr>
          <a:xfrm>
            <a:off x="7279965" y="2884395"/>
            <a:ext cx="3766670" cy="2469140"/>
          </a:xfrm>
        </p:spPr>
        <p:txBody>
          <a:bodyPr>
            <a:normAutofit/>
          </a:bodyPr>
          <a:lstStyle/>
          <a:p>
            <a:pPr algn="ctr">
              <a:lnSpc>
                <a:spcPct val="100000"/>
              </a:lnSpc>
            </a:pPr>
            <a:r>
              <a:rPr lang="en-US" sz="1100" b="1" i="0" u="none" strike="noStrike" baseline="0" dirty="0">
                <a:latin typeface="Calibri" panose="020F0502020204030204" pitchFamily="34" charset="0"/>
              </a:rPr>
              <a:t>Our bone </a:t>
            </a:r>
            <a:r>
              <a:rPr lang="en-US" sz="1100" b="1" i="0" u="none" strike="noStrike" baseline="0" dirty="0" err="1">
                <a:latin typeface="Calibri" panose="020F0502020204030204" pitchFamily="34" charset="0"/>
              </a:rPr>
              <a:t>china</a:t>
            </a:r>
            <a:r>
              <a:rPr lang="en-US" sz="1100" b="1" i="0" u="none" strike="noStrike" baseline="0" dirty="0">
                <a:latin typeface="Calibri" panose="020F0502020204030204" pitchFamily="34" charset="0"/>
              </a:rPr>
              <a:t> series WMF AVA —NEW!</a:t>
            </a:r>
          </a:p>
          <a:p>
            <a:pPr algn="ctr">
              <a:lnSpc>
                <a:spcPct val="100000"/>
              </a:lnSpc>
            </a:pPr>
            <a:r>
              <a:rPr lang="en-US" sz="1100" b="0" i="0" u="none" strike="noStrike" baseline="0" dirty="0">
                <a:latin typeface="Calibri" panose="020F0502020204030204" pitchFamily="34" charset="0"/>
              </a:rPr>
              <a:t>Lightness in virtually transparent beauty: WMF AVA is</a:t>
            </a:r>
          </a:p>
          <a:p>
            <a:pPr algn="ctr">
              <a:lnSpc>
                <a:spcPct val="100000"/>
              </a:lnSpc>
            </a:pPr>
            <a:r>
              <a:rPr lang="en-US" sz="1100" b="0" i="0" u="none" strike="noStrike" baseline="0" dirty="0">
                <a:latin typeface="Calibri" panose="020F0502020204030204" pitchFamily="34" charset="0"/>
              </a:rPr>
              <a:t>made of bone </a:t>
            </a:r>
            <a:r>
              <a:rPr lang="en-US" sz="1100" b="0" i="0" u="none" strike="noStrike" baseline="0" dirty="0" err="1">
                <a:latin typeface="Calibri" panose="020F0502020204030204" pitchFamily="34" charset="0"/>
              </a:rPr>
              <a:t>china</a:t>
            </a:r>
            <a:r>
              <a:rPr lang="en-US" sz="1100" b="0" i="0" u="none" strike="noStrike" baseline="0" dirty="0">
                <a:latin typeface="Calibri" panose="020F0502020204030204" pitchFamily="34" charset="0"/>
              </a:rPr>
              <a:t>—one of the finest porcelains.</a:t>
            </a:r>
          </a:p>
          <a:p>
            <a:pPr algn="ctr">
              <a:lnSpc>
                <a:spcPct val="100000"/>
              </a:lnSpc>
            </a:pPr>
            <a:r>
              <a:rPr lang="en-US" sz="1100" b="0" i="0" u="none" strike="noStrike" baseline="0" dirty="0">
                <a:latin typeface="Calibri" panose="020F0502020204030204" pitchFamily="34" charset="0"/>
              </a:rPr>
              <a:t>The extraordinary brilliance and the pleasant surface feel</a:t>
            </a:r>
          </a:p>
          <a:p>
            <a:pPr algn="ctr">
              <a:lnSpc>
                <a:spcPct val="100000"/>
              </a:lnSpc>
            </a:pPr>
            <a:r>
              <a:rPr lang="en-US" sz="1100" b="0" i="0" u="none" strike="noStrike" baseline="0" dirty="0">
                <a:latin typeface="Calibri" panose="020F0502020204030204" pitchFamily="34" charset="0"/>
              </a:rPr>
              <a:t>make WMF AVA a real eye-catcher that enhances every</a:t>
            </a:r>
          </a:p>
          <a:p>
            <a:pPr algn="ctr">
              <a:lnSpc>
                <a:spcPct val="100000"/>
              </a:lnSpc>
            </a:pPr>
            <a:r>
              <a:rPr lang="en-US" sz="1100" b="0" i="0" u="none" strike="noStrike" baseline="0" dirty="0">
                <a:latin typeface="Calibri" panose="020F0502020204030204" pitchFamily="34" charset="0"/>
              </a:rPr>
              <a:t>sophisticated fine dining setting. With an extremely wide</a:t>
            </a:r>
          </a:p>
          <a:p>
            <a:pPr algn="ctr">
              <a:lnSpc>
                <a:spcPct val="100000"/>
              </a:lnSpc>
            </a:pPr>
            <a:r>
              <a:rPr lang="en-US" sz="1100" b="0" i="0" u="none" strike="noStrike" baseline="0" dirty="0">
                <a:latin typeface="Calibri" panose="020F0502020204030204" pitchFamily="34" charset="0"/>
              </a:rPr>
              <a:t>selection, this series meets even the highest demands.</a:t>
            </a:r>
            <a:endParaRPr lang="sv-SE" sz="1100" dirty="0"/>
          </a:p>
        </p:txBody>
      </p:sp>
      <p:pic>
        <p:nvPicPr>
          <p:cNvPr id="6" name="Bildobjekt 5">
            <a:extLst>
              <a:ext uri="{FF2B5EF4-FFF2-40B4-BE49-F238E27FC236}">
                <a16:creationId xmlns:a16="http://schemas.microsoft.com/office/drawing/2014/main" id="{DDA1849E-4563-53D8-82E4-4D4E7DC8FDB6}"/>
              </a:ext>
            </a:extLst>
          </p:cNvPr>
          <p:cNvPicPr>
            <a:picLocks noChangeAspect="1"/>
          </p:cNvPicPr>
          <p:nvPr/>
        </p:nvPicPr>
        <p:blipFill>
          <a:blip r:embed="rId3"/>
          <a:stretch>
            <a:fillRect/>
          </a:stretch>
        </p:blipFill>
        <p:spPr>
          <a:xfrm>
            <a:off x="723901" y="1423134"/>
            <a:ext cx="5372100" cy="4096225"/>
          </a:xfrm>
          <a:prstGeom prst="rect">
            <a:avLst/>
          </a:prstGeom>
        </p:spPr>
      </p:pic>
      <p:grpSp>
        <p:nvGrpSpPr>
          <p:cNvPr id="55" name="Group 54">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92478" y="2543656"/>
            <a:ext cx="867485" cy="115439"/>
            <a:chOff x="8910933" y="1861308"/>
            <a:chExt cx="867485" cy="115439"/>
          </a:xfrm>
        </p:grpSpPr>
        <p:sp>
          <p:nvSpPr>
            <p:cNvPr id="56" name="Rectangle 55">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466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DD24665-E255-FE68-6197-80E1F69691C0}"/>
              </a:ext>
            </a:extLst>
          </p:cNvPr>
          <p:cNvSpPr>
            <a:spLocks noGrp="1"/>
          </p:cNvSpPr>
          <p:nvPr>
            <p:ph type="title"/>
          </p:nvPr>
        </p:nvSpPr>
        <p:spPr>
          <a:xfrm>
            <a:off x="6849264" y="733101"/>
            <a:ext cx="4618836" cy="946410"/>
          </a:xfrm>
        </p:spPr>
        <p:txBody>
          <a:bodyPr anchor="b">
            <a:normAutofit/>
          </a:bodyPr>
          <a:lstStyle/>
          <a:p>
            <a:pPr algn="ctr"/>
            <a:r>
              <a:rPr lang="sv-SE" dirty="0">
                <a:hlinkClick r:id="rId2"/>
              </a:rPr>
              <a:t>HEPP CUTTING EDGE</a:t>
            </a:r>
            <a:endParaRPr lang="sv-SE" dirty="0"/>
          </a:p>
        </p:txBody>
      </p:sp>
      <p:sp>
        <p:nvSpPr>
          <p:cNvPr id="3" name="Platshållare för innehåll 2">
            <a:extLst>
              <a:ext uri="{FF2B5EF4-FFF2-40B4-BE49-F238E27FC236}">
                <a16:creationId xmlns:a16="http://schemas.microsoft.com/office/drawing/2014/main" id="{C4A0986B-E61B-368D-33E4-DEE105C4B2A8}"/>
              </a:ext>
            </a:extLst>
          </p:cNvPr>
          <p:cNvSpPr>
            <a:spLocks noGrp="1"/>
          </p:cNvSpPr>
          <p:nvPr>
            <p:ph idx="1"/>
          </p:nvPr>
        </p:nvSpPr>
        <p:spPr>
          <a:xfrm>
            <a:off x="7182615" y="1838538"/>
            <a:ext cx="3943575" cy="4069112"/>
          </a:xfrm>
        </p:spPr>
        <p:txBody>
          <a:bodyPr anchor="t">
            <a:normAutofit/>
          </a:bodyPr>
          <a:lstStyle/>
          <a:p>
            <a:pPr algn="ctr">
              <a:lnSpc>
                <a:spcPct val="100000"/>
              </a:lnSpc>
            </a:pPr>
            <a:r>
              <a:rPr lang="sv-SE" sz="1100" b="1" i="0" u="none" strike="noStrike" baseline="0" dirty="0">
                <a:latin typeface="LoveloBlack"/>
              </a:rPr>
              <a:t>An </a:t>
            </a:r>
            <a:r>
              <a:rPr lang="sv-SE" sz="1100" b="1" i="0" u="none" strike="noStrike" baseline="0" dirty="0" err="1">
                <a:latin typeface="LoveloBlack"/>
              </a:rPr>
              <a:t>eye-catcher</a:t>
            </a:r>
            <a:r>
              <a:rPr lang="sv-SE" sz="1100" b="1" i="0" u="none" strike="noStrike" baseline="0" dirty="0">
                <a:latin typeface="LoveloBlack"/>
              </a:rPr>
              <a:t> par </a:t>
            </a:r>
            <a:r>
              <a:rPr lang="sv-SE" sz="1100" b="1" i="0" u="none" strike="noStrike" baseline="0" dirty="0" err="1">
                <a:latin typeface="LoveloBlack"/>
              </a:rPr>
              <a:t>excellence</a:t>
            </a:r>
            <a:r>
              <a:rPr lang="sv-SE" sz="1100" b="1" i="0" u="none" strike="noStrike" baseline="0" dirty="0">
                <a:latin typeface="LoveloBlack"/>
              </a:rPr>
              <a:t>:</a:t>
            </a:r>
          </a:p>
          <a:p>
            <a:pPr algn="ctr">
              <a:lnSpc>
                <a:spcPct val="100000"/>
              </a:lnSpc>
            </a:pPr>
            <a:r>
              <a:rPr lang="sv-SE" sz="1100" b="1" i="0" u="none" strike="noStrike" baseline="0" dirty="0">
                <a:latin typeface="LoveloBlack"/>
              </a:rPr>
              <a:t>HEPP </a:t>
            </a:r>
            <a:r>
              <a:rPr lang="sv-SE" sz="1100" b="1" i="0" u="none" strike="noStrike" baseline="0" dirty="0" err="1">
                <a:latin typeface="LoveloBlack"/>
              </a:rPr>
              <a:t>Cutting</a:t>
            </a:r>
            <a:r>
              <a:rPr lang="sv-SE" sz="1100" b="1" i="0" u="none" strike="noStrike" baseline="0" dirty="0">
                <a:latin typeface="LoveloBlack"/>
              </a:rPr>
              <a:t> </a:t>
            </a:r>
            <a:r>
              <a:rPr lang="sv-SE" sz="1100" b="1" i="0" u="none" strike="noStrike" baseline="0" dirty="0" err="1">
                <a:latin typeface="LoveloBlack"/>
              </a:rPr>
              <a:t>Edge</a:t>
            </a:r>
            <a:r>
              <a:rPr lang="sv-SE" sz="1100" b="1" i="0" u="none" strike="noStrike" baseline="0" dirty="0">
                <a:latin typeface="LoveloBlack"/>
              </a:rPr>
              <a:t>.</a:t>
            </a:r>
          </a:p>
          <a:p>
            <a:pPr algn="ctr">
              <a:lnSpc>
                <a:spcPct val="100000"/>
              </a:lnSpc>
            </a:pPr>
            <a:r>
              <a:rPr lang="en-US" sz="1100" b="0" i="0" u="none" strike="noStrike" baseline="0" dirty="0">
                <a:latin typeface="AvenirNextLTPro-Regular"/>
              </a:rPr>
              <a:t>Inspired by the East Asian tradition of using</a:t>
            </a:r>
          </a:p>
          <a:p>
            <a:pPr algn="ctr">
              <a:lnSpc>
                <a:spcPct val="100000"/>
              </a:lnSpc>
            </a:pPr>
            <a:r>
              <a:rPr lang="en-US" sz="1100" b="0" i="0" u="none" strike="noStrike" baseline="0" dirty="0">
                <a:latin typeface="AvenirNextLTPro-Regular"/>
              </a:rPr>
              <a:t>spoons and chopsticks together, CUTTING</a:t>
            </a:r>
          </a:p>
          <a:p>
            <a:pPr algn="ctr">
              <a:lnSpc>
                <a:spcPct val="100000"/>
              </a:lnSpc>
            </a:pPr>
            <a:r>
              <a:rPr lang="en-US" sz="1100" b="0" i="0" u="none" strike="noStrike" baseline="0" dirty="0">
                <a:latin typeface="AvenirNextLTPro-Regular"/>
              </a:rPr>
              <a:t>EDGE combines the essence of Western and</a:t>
            </a:r>
          </a:p>
          <a:p>
            <a:pPr algn="ctr">
              <a:lnSpc>
                <a:spcPct val="100000"/>
              </a:lnSpc>
            </a:pPr>
            <a:r>
              <a:rPr lang="en-US" sz="1100" b="0" i="0" u="none" strike="noStrike" baseline="0" dirty="0">
                <a:latin typeface="AvenirNextLTPro-Regular"/>
              </a:rPr>
              <a:t>Asian table culture in its outstanding design.</a:t>
            </a:r>
          </a:p>
          <a:p>
            <a:pPr algn="ctr">
              <a:lnSpc>
                <a:spcPct val="100000"/>
              </a:lnSpc>
            </a:pPr>
            <a:endParaRPr lang="en-US" sz="1100" b="0" i="0" u="none" strike="noStrike" baseline="0" dirty="0">
              <a:latin typeface="AvenirNextLTPro-Regular"/>
            </a:endParaRPr>
          </a:p>
          <a:p>
            <a:pPr algn="ctr">
              <a:lnSpc>
                <a:spcPct val="100000"/>
              </a:lnSpc>
            </a:pPr>
            <a:r>
              <a:rPr lang="en-US" sz="1100" b="0" i="0" u="none" strike="noStrike" baseline="0" dirty="0">
                <a:latin typeface="AvenirNextLTPro-Regular"/>
              </a:rPr>
              <a:t>The extraordinary design of the handle lends</a:t>
            </a:r>
          </a:p>
          <a:p>
            <a:pPr algn="ctr">
              <a:lnSpc>
                <a:spcPct val="100000"/>
              </a:lnSpc>
            </a:pPr>
            <a:r>
              <a:rPr lang="en-US" sz="1100" b="0" i="0" u="none" strike="noStrike" baseline="0" dirty="0">
                <a:latin typeface="AvenirNextLTPro-Regular"/>
              </a:rPr>
              <a:t>the cutlery a feeling of exclusivity. The reduced</a:t>
            </a:r>
          </a:p>
          <a:p>
            <a:pPr algn="ctr">
              <a:lnSpc>
                <a:spcPct val="100000"/>
              </a:lnSpc>
            </a:pPr>
            <a:r>
              <a:rPr lang="en-US" sz="1100" b="0" i="0" u="none" strike="noStrike" baseline="0" dirty="0">
                <a:latin typeface="AvenirNextLTPro-Regular"/>
              </a:rPr>
              <a:t>spoon and the prongs </a:t>
            </a:r>
            <a:r>
              <a:rPr lang="en-US" sz="1100" b="0" i="0" u="none" strike="noStrike" baseline="0" dirty="0" err="1">
                <a:latin typeface="AvenirNextLTPro-Regular"/>
              </a:rPr>
              <a:t>emphasise</a:t>
            </a:r>
            <a:r>
              <a:rPr lang="en-US" sz="1100" b="0" i="0" u="none" strike="noStrike" baseline="0" dirty="0">
                <a:latin typeface="AvenirNextLTPro-Regular"/>
              </a:rPr>
              <a:t> this impression.</a:t>
            </a:r>
          </a:p>
          <a:p>
            <a:pPr algn="ctr">
              <a:lnSpc>
                <a:spcPct val="100000"/>
              </a:lnSpc>
            </a:pPr>
            <a:r>
              <a:rPr lang="en-US" sz="1100" b="0" i="0" u="none" strike="noStrike" baseline="0" dirty="0">
                <a:latin typeface="AvenirNextLTPro-Regular"/>
              </a:rPr>
              <a:t>The unique design of the knife completes</a:t>
            </a:r>
          </a:p>
          <a:p>
            <a:pPr algn="ctr">
              <a:lnSpc>
                <a:spcPct val="100000"/>
              </a:lnSpc>
            </a:pPr>
            <a:r>
              <a:rPr lang="en-US" sz="1100" b="0" i="0" u="none" strike="noStrike" baseline="0" dirty="0">
                <a:latin typeface="AvenirNextLTPro-Regular"/>
              </a:rPr>
              <a:t>this prestigious new development with the</a:t>
            </a:r>
          </a:p>
          <a:p>
            <a:pPr algn="ctr">
              <a:lnSpc>
                <a:spcPct val="100000"/>
              </a:lnSpc>
            </a:pPr>
            <a:r>
              <a:rPr lang="sv-SE" sz="1100" b="0" i="0" u="none" strike="noStrike" baseline="0" dirty="0" err="1">
                <a:latin typeface="AvenirNextLTPro-Regular"/>
              </a:rPr>
              <a:t>highest</a:t>
            </a:r>
            <a:r>
              <a:rPr lang="sv-SE" sz="1100" b="0" i="0" u="none" strike="noStrike" baseline="0" dirty="0">
                <a:latin typeface="AvenirNextLTPro-Regular"/>
              </a:rPr>
              <a:t> standards.</a:t>
            </a:r>
            <a:endParaRPr lang="sv-SE" sz="1100" dirty="0"/>
          </a:p>
        </p:txBody>
      </p:sp>
      <p:pic>
        <p:nvPicPr>
          <p:cNvPr id="5" name="Bildobjekt 4">
            <a:extLst>
              <a:ext uri="{FF2B5EF4-FFF2-40B4-BE49-F238E27FC236}">
                <a16:creationId xmlns:a16="http://schemas.microsoft.com/office/drawing/2014/main" id="{222F5226-92E0-DFA7-0AFF-C4EB3390F1F3}"/>
              </a:ext>
            </a:extLst>
          </p:cNvPr>
          <p:cNvPicPr>
            <a:picLocks noChangeAspect="1"/>
          </p:cNvPicPr>
          <p:nvPr/>
        </p:nvPicPr>
        <p:blipFill rotWithShape="1">
          <a:blip r:embed="rId3">
            <a:alphaModFix/>
          </a:blip>
          <a:srcRect t="8594"/>
          <a:stretch/>
        </p:blipFill>
        <p:spPr>
          <a:xfrm>
            <a:off x="1682" y="10"/>
            <a:ext cx="6096000" cy="6857990"/>
          </a:xfrm>
          <a:prstGeom prst="rect">
            <a:avLst/>
          </a:prstGeom>
        </p:spPr>
      </p:pic>
      <p:grpSp>
        <p:nvGrpSpPr>
          <p:cNvPr id="16" name="Group 15">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7" name="Rectangle 16">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37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3">
            <a:extLst>
              <a:ext uri="{FF2B5EF4-FFF2-40B4-BE49-F238E27FC236}">
                <a16:creationId xmlns:a16="http://schemas.microsoft.com/office/drawing/2014/main" id="{23076A4E-38BA-4BCB-BE40-AD144E24E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5">
            <a:extLst>
              <a:ext uri="{FF2B5EF4-FFF2-40B4-BE49-F238E27FC236}">
                <a16:creationId xmlns:a16="http://schemas.microsoft.com/office/drawing/2014/main" id="{113A28F6-417C-4DD3-90F9-AC6C745A1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8" y="0"/>
            <a:ext cx="6098578"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bordsservis, bord, Dryckeskärl, Transparent material&#10;&#10;Automatiskt genererad beskrivning">
            <a:extLst>
              <a:ext uri="{FF2B5EF4-FFF2-40B4-BE49-F238E27FC236}">
                <a16:creationId xmlns:a16="http://schemas.microsoft.com/office/drawing/2014/main" id="{E46C3FAC-C557-2279-085E-EEF2E8500D1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3059" r="-2" b="1845"/>
          <a:stretch/>
        </p:blipFill>
        <p:spPr>
          <a:xfrm>
            <a:off x="-1288" y="10"/>
            <a:ext cx="6095999" cy="6857990"/>
          </a:xfrm>
          <a:prstGeom prst="rect">
            <a:avLst/>
          </a:prstGeom>
        </p:spPr>
      </p:pic>
      <p:sp>
        <p:nvSpPr>
          <p:cNvPr id="2" name="Rubrik 1">
            <a:extLst>
              <a:ext uri="{FF2B5EF4-FFF2-40B4-BE49-F238E27FC236}">
                <a16:creationId xmlns:a16="http://schemas.microsoft.com/office/drawing/2014/main" id="{73027412-72C5-B27E-21C8-8D4B8EA4F9F8}"/>
              </a:ext>
            </a:extLst>
          </p:cNvPr>
          <p:cNvSpPr>
            <a:spLocks noGrp="1"/>
          </p:cNvSpPr>
          <p:nvPr>
            <p:ph type="title"/>
          </p:nvPr>
        </p:nvSpPr>
        <p:spPr>
          <a:xfrm>
            <a:off x="1184694" y="1593011"/>
            <a:ext cx="3692106" cy="3669102"/>
          </a:xfrm>
          <a:effectLst>
            <a:outerShdw blurRad="38100" dist="12700" dir="2700000" algn="tl" rotWithShape="0">
              <a:prstClr val="black">
                <a:alpha val="40000"/>
              </a:prstClr>
            </a:outerShdw>
          </a:effectLst>
        </p:spPr>
        <p:txBody>
          <a:bodyPr anchor="ctr">
            <a:normAutofit/>
          </a:bodyPr>
          <a:lstStyle/>
          <a:p>
            <a:pPr algn="ctr"/>
            <a:r>
              <a:rPr lang="sv-SE" dirty="0">
                <a:solidFill>
                  <a:schemeClr val="bg1"/>
                </a:solidFill>
                <a:hlinkClick r:id="rId3">
                  <a:extLst>
                    <a:ext uri="{A12FA001-AC4F-418D-AE19-62706E023703}">
                      <ahyp:hlinkClr xmlns:ahyp="http://schemas.microsoft.com/office/drawing/2018/hyperlinkcolor" val="tx"/>
                    </a:ext>
                  </a:extLst>
                </a:hlinkClick>
              </a:rPr>
              <a:t>Zwiesel Glas – UP </a:t>
            </a:r>
            <a:r>
              <a:rPr lang="sv-SE" dirty="0" err="1">
                <a:solidFill>
                  <a:schemeClr val="bg1"/>
                </a:solidFill>
              </a:rPr>
              <a:t>tumblers</a:t>
            </a:r>
            <a:endParaRPr lang="sv-SE" dirty="0">
              <a:solidFill>
                <a:schemeClr val="bg1"/>
              </a:solidFill>
            </a:endParaRPr>
          </a:p>
        </p:txBody>
      </p:sp>
      <p:sp>
        <p:nvSpPr>
          <p:cNvPr id="3" name="Platshållare för innehåll 2">
            <a:extLst>
              <a:ext uri="{FF2B5EF4-FFF2-40B4-BE49-F238E27FC236}">
                <a16:creationId xmlns:a16="http://schemas.microsoft.com/office/drawing/2014/main" id="{28EB737E-4220-D0C7-21E3-52875C70D11D}"/>
              </a:ext>
            </a:extLst>
          </p:cNvPr>
          <p:cNvSpPr>
            <a:spLocks noGrp="1"/>
          </p:cNvSpPr>
          <p:nvPr>
            <p:ph idx="1"/>
          </p:nvPr>
        </p:nvSpPr>
        <p:spPr>
          <a:xfrm>
            <a:off x="7063085" y="821988"/>
            <a:ext cx="4159250" cy="2650538"/>
          </a:xfrm>
        </p:spPr>
        <p:txBody>
          <a:bodyPr anchor="ctr">
            <a:normAutofit/>
          </a:bodyPr>
          <a:lstStyle/>
          <a:p>
            <a:pPr algn="ctr"/>
            <a:r>
              <a:rPr lang="sv-SE" dirty="0"/>
              <a:t>On stock </a:t>
            </a:r>
            <a:r>
              <a:rPr lang="sv-SE" dirty="0" err="1"/>
              <a:t>now</a:t>
            </a:r>
            <a:r>
              <a:rPr lang="sv-SE" dirty="0"/>
              <a:t>!</a:t>
            </a:r>
          </a:p>
          <a:p>
            <a:pPr algn="ctr"/>
            <a:r>
              <a:rPr lang="sv-SE" dirty="0"/>
              <a:t>123915 Red Wine </a:t>
            </a:r>
            <a:r>
              <a:rPr lang="sv-SE" dirty="0" err="1"/>
              <a:t>tumbler</a:t>
            </a:r>
            <a:r>
              <a:rPr lang="sv-SE" dirty="0"/>
              <a:t> 55 cl</a:t>
            </a:r>
          </a:p>
          <a:p>
            <a:pPr algn="ctr"/>
            <a:r>
              <a:rPr lang="sv-SE" dirty="0"/>
              <a:t>123919 White Wine </a:t>
            </a:r>
            <a:r>
              <a:rPr lang="sv-SE" dirty="0" err="1"/>
              <a:t>tumbler</a:t>
            </a:r>
            <a:r>
              <a:rPr lang="sv-SE" dirty="0"/>
              <a:t> 37,8 cl</a:t>
            </a:r>
          </a:p>
          <a:p>
            <a:pPr algn="ctr"/>
            <a:r>
              <a:rPr lang="sv-SE" dirty="0"/>
              <a:t>123922 </a:t>
            </a:r>
            <a:r>
              <a:rPr lang="sv-SE" dirty="0" err="1"/>
              <a:t>Sparkling</a:t>
            </a:r>
            <a:r>
              <a:rPr lang="sv-SE" dirty="0"/>
              <a:t> Wine </a:t>
            </a:r>
            <a:r>
              <a:rPr lang="sv-SE" dirty="0" err="1"/>
              <a:t>tumbler</a:t>
            </a:r>
            <a:r>
              <a:rPr lang="sv-SE" dirty="0"/>
              <a:t> 41,2 cl</a:t>
            </a:r>
          </a:p>
          <a:p>
            <a:pPr algn="ctr"/>
            <a:endParaRPr lang="sv-SE" dirty="0"/>
          </a:p>
          <a:p>
            <a:pPr algn="ctr"/>
            <a:endParaRPr lang="sv-SE" dirty="0"/>
          </a:p>
        </p:txBody>
      </p:sp>
      <p:grpSp>
        <p:nvGrpSpPr>
          <p:cNvPr id="55" name="Group 47">
            <a:extLst>
              <a:ext uri="{FF2B5EF4-FFF2-40B4-BE49-F238E27FC236}">
                <a16:creationId xmlns:a16="http://schemas.microsoft.com/office/drawing/2014/main" id="{9A23FF09-3729-4A02-A35A-6EC92F815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08968" y="5850470"/>
            <a:ext cx="867485" cy="115439"/>
            <a:chOff x="8910933" y="1861308"/>
            <a:chExt cx="867485" cy="115439"/>
          </a:xfrm>
        </p:grpSpPr>
        <p:sp>
          <p:nvSpPr>
            <p:cNvPr id="56" name="Rectangle 48">
              <a:extLst>
                <a:ext uri="{FF2B5EF4-FFF2-40B4-BE49-F238E27FC236}">
                  <a16:creationId xmlns:a16="http://schemas.microsoft.com/office/drawing/2014/main" id="{C24BF9CB-9618-43F9-921A-E81531D6F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50" name="Straight Connector 49">
              <a:extLst>
                <a:ext uri="{FF2B5EF4-FFF2-40B4-BE49-F238E27FC236}">
                  <a16:creationId xmlns:a16="http://schemas.microsoft.com/office/drawing/2014/main" id="{6F1B49DF-3950-400D-9542-EFA5EF05C7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5B6D743-280E-498A-AFC2-FBDBAE0094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3" name="Bildobjekt 12" descr="En bild som visar behållare, glas, flytande, vätska&#10;&#10;Automatiskt genererad beskrivning">
            <a:extLst>
              <a:ext uri="{FF2B5EF4-FFF2-40B4-BE49-F238E27FC236}">
                <a16:creationId xmlns:a16="http://schemas.microsoft.com/office/drawing/2014/main" id="{003D7B6D-E7FE-1266-C9C5-3052CEF84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801" y="2930043"/>
            <a:ext cx="1763045" cy="2332070"/>
          </a:xfrm>
          <a:prstGeom prst="rect">
            <a:avLst/>
          </a:prstGeom>
        </p:spPr>
      </p:pic>
    </p:spTree>
    <p:extLst>
      <p:ext uri="{BB962C8B-B14F-4D97-AF65-F5344CB8AC3E}">
        <p14:creationId xmlns:p14="http://schemas.microsoft.com/office/powerpoint/2010/main" val="142066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01F1DBF-AB0E-0C81-FF3C-0E5F21A6193F}"/>
              </a:ext>
            </a:extLst>
          </p:cNvPr>
          <p:cNvSpPr>
            <a:spLocks noGrp="1"/>
          </p:cNvSpPr>
          <p:nvPr>
            <p:ph type="title"/>
          </p:nvPr>
        </p:nvSpPr>
        <p:spPr>
          <a:xfrm>
            <a:off x="6849264" y="733100"/>
            <a:ext cx="4618836" cy="1275669"/>
          </a:xfrm>
        </p:spPr>
        <p:txBody>
          <a:bodyPr anchor="b">
            <a:normAutofit/>
          </a:bodyPr>
          <a:lstStyle/>
          <a:p>
            <a:pPr algn="ctr"/>
            <a:r>
              <a:rPr lang="sv-SE" dirty="0">
                <a:hlinkClick r:id="rId2"/>
              </a:rPr>
              <a:t>Zwiesel Glas - CINCO</a:t>
            </a:r>
            <a:endParaRPr lang="sv-SE" dirty="0"/>
          </a:p>
        </p:txBody>
      </p:sp>
      <p:sp>
        <p:nvSpPr>
          <p:cNvPr id="3" name="Platshållare för innehåll 2">
            <a:extLst>
              <a:ext uri="{FF2B5EF4-FFF2-40B4-BE49-F238E27FC236}">
                <a16:creationId xmlns:a16="http://schemas.microsoft.com/office/drawing/2014/main" id="{6789777A-B999-EC88-A308-B7E05FE92CAF}"/>
              </a:ext>
            </a:extLst>
          </p:cNvPr>
          <p:cNvSpPr>
            <a:spLocks noGrp="1"/>
          </p:cNvSpPr>
          <p:nvPr>
            <p:ph idx="1"/>
          </p:nvPr>
        </p:nvSpPr>
        <p:spPr>
          <a:xfrm>
            <a:off x="7182615" y="2216151"/>
            <a:ext cx="3943575" cy="3390900"/>
          </a:xfrm>
        </p:spPr>
        <p:txBody>
          <a:bodyPr anchor="t">
            <a:normAutofit/>
          </a:bodyPr>
          <a:lstStyle/>
          <a:p>
            <a:pPr algn="ctr"/>
            <a:r>
              <a:rPr lang="sv-SE" dirty="0"/>
              <a:t>New </a:t>
            </a:r>
            <a:r>
              <a:rPr lang="sv-SE" dirty="0" err="1"/>
              <a:t>banqueting</a:t>
            </a:r>
            <a:r>
              <a:rPr lang="sv-SE" dirty="0"/>
              <a:t> line.</a:t>
            </a:r>
            <a:endParaRPr lang="sv-SE"/>
          </a:p>
          <a:p>
            <a:pPr algn="ctr"/>
            <a:r>
              <a:rPr lang="sv-SE" dirty="0"/>
              <a:t>On stock </a:t>
            </a:r>
            <a:r>
              <a:rPr lang="sv-SE" dirty="0" err="1"/>
              <a:t>now</a:t>
            </a:r>
            <a:r>
              <a:rPr lang="sv-SE" dirty="0"/>
              <a:t>! </a:t>
            </a:r>
            <a:endParaRPr lang="sv-SE"/>
          </a:p>
          <a:p>
            <a:pPr algn="ctr"/>
            <a:r>
              <a:rPr lang="sv-SE" dirty="0"/>
              <a:t>123783 White </a:t>
            </a:r>
            <a:r>
              <a:rPr lang="sv-SE" dirty="0" err="1"/>
              <a:t>wine</a:t>
            </a:r>
            <a:r>
              <a:rPr lang="sv-SE" dirty="0"/>
              <a:t> 32,6 cl</a:t>
            </a:r>
            <a:endParaRPr lang="sv-SE"/>
          </a:p>
          <a:p>
            <a:pPr algn="ctr"/>
            <a:r>
              <a:rPr lang="sv-SE" dirty="0"/>
              <a:t>123779 Universal 43,2 cl</a:t>
            </a:r>
            <a:endParaRPr lang="sv-SE"/>
          </a:p>
          <a:p>
            <a:pPr algn="ctr"/>
            <a:r>
              <a:rPr lang="sv-SE" dirty="0"/>
              <a:t>123777 Red Wine 53 cl</a:t>
            </a:r>
            <a:endParaRPr lang="sv-SE"/>
          </a:p>
          <a:p>
            <a:pPr algn="ctr"/>
            <a:r>
              <a:rPr lang="sv-SE" dirty="0"/>
              <a:t>123781 Allround 61,7 cl</a:t>
            </a:r>
            <a:endParaRPr lang="sv-SE"/>
          </a:p>
          <a:p>
            <a:pPr algn="ctr"/>
            <a:r>
              <a:rPr lang="sv-SE" dirty="0"/>
              <a:t>123786 </a:t>
            </a:r>
            <a:r>
              <a:rPr lang="sv-SE" dirty="0" err="1"/>
              <a:t>Sparkling</a:t>
            </a:r>
            <a:r>
              <a:rPr lang="sv-SE" dirty="0"/>
              <a:t> 24,4 cl</a:t>
            </a:r>
            <a:endParaRPr lang="sv-SE"/>
          </a:p>
        </p:txBody>
      </p:sp>
      <p:pic>
        <p:nvPicPr>
          <p:cNvPr id="5" name="Bildobjekt 4" descr="En bild som visar bordsservis, vin, Vinglas, Smala glas&#10;&#10;Automatiskt genererad beskrivning">
            <a:extLst>
              <a:ext uri="{FF2B5EF4-FFF2-40B4-BE49-F238E27FC236}">
                <a16:creationId xmlns:a16="http://schemas.microsoft.com/office/drawing/2014/main" id="{33C89953-0A9B-3C87-6E30-14B90D438B5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24907" r="-2" b="-2"/>
          <a:stretch/>
        </p:blipFill>
        <p:spPr>
          <a:xfrm>
            <a:off x="1682" y="10"/>
            <a:ext cx="6096000" cy="6857990"/>
          </a:xfrm>
          <a:prstGeom prst="rect">
            <a:avLst/>
          </a:prstGeom>
        </p:spPr>
      </p:pic>
      <p:grpSp>
        <p:nvGrpSpPr>
          <p:cNvPr id="16" name="Group 15">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7" name="Rectangle 16">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959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67A0814-79B3-4E58-18AA-4A94BC0BCFCA}"/>
              </a:ext>
            </a:extLst>
          </p:cNvPr>
          <p:cNvSpPr>
            <a:spLocks noGrp="1"/>
          </p:cNvSpPr>
          <p:nvPr>
            <p:ph type="title"/>
          </p:nvPr>
        </p:nvSpPr>
        <p:spPr>
          <a:xfrm>
            <a:off x="6849264" y="733100"/>
            <a:ext cx="4618836" cy="1275669"/>
          </a:xfrm>
        </p:spPr>
        <p:txBody>
          <a:bodyPr anchor="b">
            <a:normAutofit/>
          </a:bodyPr>
          <a:lstStyle/>
          <a:p>
            <a:pPr algn="ctr"/>
            <a:r>
              <a:rPr lang="sv-SE" dirty="0">
                <a:hlinkClick r:id="rId2"/>
              </a:rPr>
              <a:t>United Tables - TREVI</a:t>
            </a:r>
            <a:endParaRPr lang="sv-SE" dirty="0"/>
          </a:p>
        </p:txBody>
      </p:sp>
      <p:sp>
        <p:nvSpPr>
          <p:cNvPr id="3" name="Platshållare för innehåll 2">
            <a:extLst>
              <a:ext uri="{FF2B5EF4-FFF2-40B4-BE49-F238E27FC236}">
                <a16:creationId xmlns:a16="http://schemas.microsoft.com/office/drawing/2014/main" id="{2CCED8AD-CD4B-EE80-C15F-BD1A1CE170E1}"/>
              </a:ext>
            </a:extLst>
          </p:cNvPr>
          <p:cNvSpPr>
            <a:spLocks noGrp="1"/>
          </p:cNvSpPr>
          <p:nvPr>
            <p:ph idx="1"/>
          </p:nvPr>
        </p:nvSpPr>
        <p:spPr>
          <a:xfrm>
            <a:off x="7182615" y="2216151"/>
            <a:ext cx="3943575" cy="3390900"/>
          </a:xfrm>
        </p:spPr>
        <p:txBody>
          <a:bodyPr anchor="t">
            <a:normAutofit/>
          </a:bodyPr>
          <a:lstStyle/>
          <a:p>
            <a:pPr algn="ctr"/>
            <a:r>
              <a:rPr lang="en-US" b="0" i="0" dirty="0">
                <a:effectLst/>
                <a:latin typeface="ProximaNova"/>
              </a:rPr>
              <a:t>Fine wines in a multifaceted presentation! The TREVI red wine glass ensures an experience with all the senses when visiting a restaurant. Inspired by the iconic "Römer" glasses that adorned German tables for generations, we breathe new life into the long-standing tradition.</a:t>
            </a:r>
            <a:endParaRPr lang="sv-SE" dirty="0"/>
          </a:p>
        </p:txBody>
      </p:sp>
      <p:pic>
        <p:nvPicPr>
          <p:cNvPr id="5" name="Bildobjekt 4" descr="En bild som visar bordsservis, Dryckeskärl, dryck, Smala glas&#10;&#10;Automatiskt genererad beskrivning">
            <a:extLst>
              <a:ext uri="{FF2B5EF4-FFF2-40B4-BE49-F238E27FC236}">
                <a16:creationId xmlns:a16="http://schemas.microsoft.com/office/drawing/2014/main" id="{2C4E2A2B-5496-83CE-6CBE-B71F25ACE2B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6873" b="8752"/>
          <a:stretch/>
        </p:blipFill>
        <p:spPr>
          <a:xfrm>
            <a:off x="1682" y="10"/>
            <a:ext cx="6096000" cy="6857990"/>
          </a:xfrm>
          <a:prstGeom prst="rect">
            <a:avLst/>
          </a:prstGeom>
        </p:spPr>
      </p:pic>
      <p:grpSp>
        <p:nvGrpSpPr>
          <p:cNvPr id="16" name="Group 15">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7" name="Rectangle 16">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9" name="Bildobjekt 8" descr="En bild som visar behållare, glas, bordsservis, Dryckeskärl&#10;&#10;Automatiskt genererad beskrivning">
            <a:extLst>
              <a:ext uri="{FF2B5EF4-FFF2-40B4-BE49-F238E27FC236}">
                <a16:creationId xmlns:a16="http://schemas.microsoft.com/office/drawing/2014/main" id="{A148DC84-3B57-7403-98FE-D3AD025CC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2864" y="5202719"/>
            <a:ext cx="935291" cy="1203721"/>
          </a:xfrm>
          <a:prstGeom prst="rect">
            <a:avLst/>
          </a:prstGeom>
        </p:spPr>
      </p:pic>
    </p:spTree>
    <p:extLst>
      <p:ext uri="{BB962C8B-B14F-4D97-AF65-F5344CB8AC3E}">
        <p14:creationId xmlns:p14="http://schemas.microsoft.com/office/powerpoint/2010/main" val="400389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41">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8C76DAA-4765-C018-EE7B-444EB3B53226}"/>
              </a:ext>
            </a:extLst>
          </p:cNvPr>
          <p:cNvSpPr>
            <a:spLocks noGrp="1"/>
          </p:cNvSpPr>
          <p:nvPr>
            <p:ph type="title"/>
          </p:nvPr>
        </p:nvSpPr>
        <p:spPr>
          <a:xfrm>
            <a:off x="1038883" y="1000366"/>
            <a:ext cx="3995397" cy="1239627"/>
          </a:xfrm>
        </p:spPr>
        <p:txBody>
          <a:bodyPr anchor="b">
            <a:normAutofit/>
          </a:bodyPr>
          <a:lstStyle/>
          <a:p>
            <a:pPr algn="ctr"/>
            <a:r>
              <a:rPr lang="sv-SE" dirty="0">
                <a:solidFill>
                  <a:schemeClr val="tx1"/>
                </a:solidFill>
                <a:hlinkClick r:id="rId2">
                  <a:extLst>
                    <a:ext uri="{A12FA001-AC4F-418D-AE19-62706E023703}">
                      <ahyp:hlinkClr xmlns:ahyp="http://schemas.microsoft.com/office/drawing/2018/hyperlinkcolor" val="tx"/>
                    </a:ext>
                  </a:extLst>
                </a:hlinkClick>
              </a:rPr>
              <a:t>Bauscher AIRFLOW ESSENTA</a:t>
            </a:r>
            <a:endParaRPr lang="sv-SE" dirty="0">
              <a:solidFill>
                <a:schemeClr val="tx1"/>
              </a:solidFill>
            </a:endParaRPr>
          </a:p>
        </p:txBody>
      </p:sp>
      <p:sp>
        <p:nvSpPr>
          <p:cNvPr id="3" name="Platshållare för innehåll 2">
            <a:extLst>
              <a:ext uri="{FF2B5EF4-FFF2-40B4-BE49-F238E27FC236}">
                <a16:creationId xmlns:a16="http://schemas.microsoft.com/office/drawing/2014/main" id="{61E68061-577B-B686-76A9-557175196FCE}"/>
              </a:ext>
            </a:extLst>
          </p:cNvPr>
          <p:cNvSpPr>
            <a:spLocks noGrp="1"/>
          </p:cNvSpPr>
          <p:nvPr>
            <p:ph idx="1"/>
          </p:nvPr>
        </p:nvSpPr>
        <p:spPr>
          <a:xfrm>
            <a:off x="1096144" y="2884395"/>
            <a:ext cx="3862062" cy="2469140"/>
          </a:xfrm>
        </p:spPr>
        <p:txBody>
          <a:bodyPr>
            <a:normAutofit/>
          </a:bodyPr>
          <a:lstStyle/>
          <a:p>
            <a:pPr algn="ctr">
              <a:lnSpc>
                <a:spcPct val="100000"/>
              </a:lnSpc>
            </a:pPr>
            <a:r>
              <a:rPr lang="en-US" sz="1400" b="0" i="0" u="none" strike="noStrike" baseline="0" dirty="0">
                <a:latin typeface="Verdana" panose="020B0604030504040204" pitchFamily="34" charset="0"/>
              </a:rPr>
              <a:t>The first hospital porcelain with </a:t>
            </a:r>
            <a:r>
              <a:rPr lang="en-US" sz="1400" b="0" i="0" u="none" strike="noStrike" baseline="0" dirty="0" err="1">
                <a:latin typeface="Verdana" panose="020B0604030504040204" pitchFamily="34" charset="0"/>
              </a:rPr>
              <a:t>coloured</a:t>
            </a:r>
            <a:r>
              <a:rPr lang="en-US" sz="1400" b="0" i="0" u="none" strike="noStrike" baseline="0" dirty="0">
                <a:latin typeface="Verdana" panose="020B0604030504040204" pitchFamily="34" charset="0"/>
              </a:rPr>
              <a:t> glaze</a:t>
            </a:r>
          </a:p>
          <a:p>
            <a:pPr algn="ctr">
              <a:lnSpc>
                <a:spcPct val="100000"/>
              </a:lnSpc>
            </a:pPr>
            <a:r>
              <a:rPr lang="en-US" sz="1400" b="0" i="0" u="none" strike="noStrike" baseline="0" dirty="0">
                <a:latin typeface="Verdana" panose="020B0604030504040204" pitchFamily="34" charset="0"/>
              </a:rPr>
              <a:t>Range is mainly based on Bauscher Airflow and can be used for all meals</a:t>
            </a:r>
          </a:p>
          <a:p>
            <a:pPr algn="ctr">
              <a:lnSpc>
                <a:spcPct val="100000"/>
              </a:lnSpc>
            </a:pPr>
            <a:r>
              <a:rPr lang="sv-SE" sz="1400" b="0" i="0" u="none" strike="noStrike" baseline="0" dirty="0" err="1">
                <a:latin typeface="Verdana" panose="020B0604030504040204" pitchFamily="34" charset="0"/>
              </a:rPr>
              <a:t>Glazed</a:t>
            </a:r>
            <a:r>
              <a:rPr lang="sv-SE" sz="1400" b="0" i="0" u="none" strike="noStrike" baseline="0" dirty="0">
                <a:latin typeface="Verdana" panose="020B0604030504040204" pitchFamily="34" charset="0"/>
              </a:rPr>
              <a:t> in </a:t>
            </a:r>
            <a:r>
              <a:rPr lang="sv-SE" sz="1400" b="0" i="0" u="none" strike="noStrike" baseline="0" dirty="0" err="1">
                <a:latin typeface="Verdana" panose="020B0604030504040204" pitchFamily="34" charset="0"/>
              </a:rPr>
              <a:t>colour</a:t>
            </a:r>
            <a:r>
              <a:rPr lang="sv-SE" sz="1400" b="0" i="0" u="none" strike="noStrike" baseline="0" dirty="0">
                <a:latin typeface="Verdana" panose="020B0604030504040204" pitchFamily="34" charset="0"/>
              </a:rPr>
              <a:t> GRAY </a:t>
            </a:r>
          </a:p>
          <a:p>
            <a:pPr algn="ctr">
              <a:lnSpc>
                <a:spcPct val="100000"/>
              </a:lnSpc>
            </a:pPr>
            <a:r>
              <a:rPr lang="en-US" sz="1400" b="0" i="0" u="none" strike="noStrike" baseline="0" dirty="0">
                <a:latin typeface="Verdana" panose="020B0604030504040204" pitchFamily="34" charset="0"/>
              </a:rPr>
              <a:t>Compatible with convection technology and contact heat</a:t>
            </a:r>
          </a:p>
          <a:p>
            <a:pPr algn="ctr">
              <a:lnSpc>
                <a:spcPct val="100000"/>
              </a:lnSpc>
            </a:pPr>
            <a:r>
              <a:rPr lang="en-US" sz="1400" b="0" i="0" u="none" strike="noStrike" baseline="0" dirty="0">
                <a:latin typeface="Verdana" panose="020B0604030504040204" pitchFamily="34" charset="0"/>
              </a:rPr>
              <a:t>On stock as of Q1/2024</a:t>
            </a:r>
            <a:endParaRPr lang="sv-SE" sz="1400" dirty="0"/>
          </a:p>
        </p:txBody>
      </p:sp>
      <p:pic>
        <p:nvPicPr>
          <p:cNvPr id="7" name="Bildobjekt 6" descr="En bild som visar mat, måltid, grönsak, Tallrik&#10;&#10;Automatiskt genererad beskrivning">
            <a:extLst>
              <a:ext uri="{FF2B5EF4-FFF2-40B4-BE49-F238E27FC236}">
                <a16:creationId xmlns:a16="http://schemas.microsoft.com/office/drawing/2014/main" id="{EF981174-EC7E-B22A-D286-79A1B92C3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1328122"/>
            <a:ext cx="5715000" cy="4286250"/>
          </a:xfrm>
          <a:prstGeom prst="rect">
            <a:avLst/>
          </a:prstGeom>
        </p:spPr>
      </p:pic>
      <p:grpSp>
        <p:nvGrpSpPr>
          <p:cNvPr id="63" name="Group 45">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47" name="Rectangle 46">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47">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48">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923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25F641D-EDD7-909F-86C8-E832B2252473}"/>
              </a:ext>
            </a:extLst>
          </p:cNvPr>
          <p:cNvSpPr>
            <a:spLocks noGrp="1"/>
          </p:cNvSpPr>
          <p:nvPr>
            <p:ph type="title"/>
          </p:nvPr>
        </p:nvSpPr>
        <p:spPr>
          <a:xfrm>
            <a:off x="6849264" y="733100"/>
            <a:ext cx="4618836" cy="1275669"/>
          </a:xfrm>
        </p:spPr>
        <p:txBody>
          <a:bodyPr anchor="b">
            <a:normAutofit/>
          </a:bodyPr>
          <a:lstStyle/>
          <a:p>
            <a:pPr algn="ctr"/>
            <a:r>
              <a:rPr lang="sv-SE" dirty="0">
                <a:hlinkClick r:id="rId2"/>
              </a:rPr>
              <a:t>Bauscher REUSABLE </a:t>
            </a:r>
            <a:endParaRPr lang="sv-SE" dirty="0"/>
          </a:p>
        </p:txBody>
      </p:sp>
      <p:sp>
        <p:nvSpPr>
          <p:cNvPr id="3" name="Platshållare för innehåll 2">
            <a:extLst>
              <a:ext uri="{FF2B5EF4-FFF2-40B4-BE49-F238E27FC236}">
                <a16:creationId xmlns:a16="http://schemas.microsoft.com/office/drawing/2014/main" id="{517C457A-C0B4-6AA9-EEFA-666BB7CA001E}"/>
              </a:ext>
            </a:extLst>
          </p:cNvPr>
          <p:cNvSpPr>
            <a:spLocks noGrp="1"/>
          </p:cNvSpPr>
          <p:nvPr>
            <p:ph idx="1"/>
          </p:nvPr>
        </p:nvSpPr>
        <p:spPr>
          <a:xfrm>
            <a:off x="7182615" y="2216150"/>
            <a:ext cx="3943575" cy="3453699"/>
          </a:xfrm>
        </p:spPr>
        <p:txBody>
          <a:bodyPr anchor="t">
            <a:noAutofit/>
          </a:bodyPr>
          <a:lstStyle/>
          <a:p>
            <a:pPr algn="ctr">
              <a:lnSpc>
                <a:spcPct val="100000"/>
              </a:lnSpc>
            </a:pPr>
            <a:r>
              <a:rPr lang="en-US" sz="1300" dirty="0"/>
              <a:t>› Contents of the bowls designed for usual portion sizes ( usable capacity approx. 500  ml ) </a:t>
            </a:r>
          </a:p>
          <a:p>
            <a:pPr algn="ctr">
              <a:lnSpc>
                <a:spcPct val="100000"/>
              </a:lnSpc>
            </a:pPr>
            <a:r>
              <a:rPr lang="en-US" sz="1300" dirty="0"/>
              <a:t>›  no need to transfer the food </a:t>
            </a:r>
          </a:p>
          <a:p>
            <a:pPr algn="ctr">
              <a:lnSpc>
                <a:spcPct val="100000"/>
              </a:lnSpc>
            </a:pPr>
            <a:r>
              <a:rPr lang="en-US" sz="1300" dirty="0"/>
              <a:t>›  soft inner shapes make it easy to take out the food      ( plate character ) </a:t>
            </a:r>
          </a:p>
          <a:p>
            <a:pPr algn="ctr">
              <a:lnSpc>
                <a:spcPct val="100000"/>
              </a:lnSpc>
            </a:pPr>
            <a:r>
              <a:rPr lang="en-US" sz="1300" dirty="0"/>
              <a:t>› soft inner shapes mean no corners for dirt; better       washing result  </a:t>
            </a:r>
          </a:p>
          <a:p>
            <a:pPr algn="ctr">
              <a:lnSpc>
                <a:spcPct val="100000"/>
              </a:lnSpc>
            </a:pPr>
            <a:r>
              <a:rPr lang="en-US" sz="1300" dirty="0"/>
              <a:t>›  space-saving </a:t>
            </a:r>
            <a:r>
              <a:rPr lang="en-US" sz="1300" dirty="0" err="1"/>
              <a:t>stackability</a:t>
            </a:r>
            <a:r>
              <a:rPr lang="en-US" sz="1300" dirty="0"/>
              <a:t> </a:t>
            </a:r>
          </a:p>
          <a:p>
            <a:pPr algn="ctr">
              <a:lnSpc>
                <a:spcPct val="100000"/>
              </a:lnSpc>
            </a:pPr>
            <a:r>
              <a:rPr lang="en-US" sz="1300" dirty="0"/>
              <a:t>›  high-quality reusable solution; reusable and therefore sustainable </a:t>
            </a:r>
          </a:p>
          <a:p>
            <a:pPr algn="ctr">
              <a:lnSpc>
                <a:spcPct val="100000"/>
              </a:lnSpc>
            </a:pPr>
            <a:r>
              <a:rPr lang="en-US" sz="1300" dirty="0"/>
              <a:t>›  the combination of porcelain items with the plastic cover        results in a spill-proof reusable solution that is also suitable for use To-Go</a:t>
            </a:r>
            <a:endParaRPr lang="sv-SE" sz="1300" dirty="0"/>
          </a:p>
        </p:txBody>
      </p:sp>
      <p:pic>
        <p:nvPicPr>
          <p:cNvPr id="5" name="Bildobjekt 4" descr="En bild som visar mat, måltid, Kök, maträtt&#10;&#10;Automatiskt genererad beskrivning">
            <a:extLst>
              <a:ext uri="{FF2B5EF4-FFF2-40B4-BE49-F238E27FC236}">
                <a16:creationId xmlns:a16="http://schemas.microsoft.com/office/drawing/2014/main" id="{1A2EED71-4FCB-E361-085D-FC2D17C52B8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3033" r="20300"/>
          <a:stretch/>
        </p:blipFill>
        <p:spPr>
          <a:xfrm>
            <a:off x="1682" y="10"/>
            <a:ext cx="6096000" cy="6857990"/>
          </a:xfrm>
          <a:prstGeom prst="rect">
            <a:avLst/>
          </a:prstGeom>
        </p:spPr>
      </p:pic>
      <p:grpSp>
        <p:nvGrpSpPr>
          <p:cNvPr id="33" name="Group 15">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34" name="Rectangle 16">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5" name="Straight Connector 17">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4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keramisk, skål, köksredskap, porslin&#10;&#10;Automatiskt genererad beskrivning">
            <a:extLst>
              <a:ext uri="{FF2B5EF4-FFF2-40B4-BE49-F238E27FC236}">
                <a16:creationId xmlns:a16="http://schemas.microsoft.com/office/drawing/2014/main" id="{B417392D-FDF0-5959-642B-9FD2A2A78D8A}"/>
              </a:ext>
            </a:extLst>
          </p:cNvPr>
          <p:cNvPicPr>
            <a:picLocks noChangeAspect="1"/>
          </p:cNvPicPr>
          <p:nvPr/>
        </p:nvPicPr>
        <p:blipFill rotWithShape="1">
          <a:blip r:embed="rId2">
            <a:extLst>
              <a:ext uri="{28A0092B-C50C-407E-A947-70E740481C1C}">
                <a14:useLocalDpi xmlns:a14="http://schemas.microsoft.com/office/drawing/2010/main" val="0"/>
              </a:ext>
            </a:extLst>
          </a:blip>
          <a:srcRect t="14418" b="5511"/>
          <a:stretch/>
        </p:blipFill>
        <p:spPr>
          <a:xfrm>
            <a:off x="20" y="10"/>
            <a:ext cx="12191980" cy="6857991"/>
          </a:xfrm>
          <a:prstGeom prst="rect">
            <a:avLst/>
          </a:prstGeom>
        </p:spPr>
      </p:pic>
      <p:sp>
        <p:nvSpPr>
          <p:cNvPr id="12"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77BC7D-5B7D-3456-62D1-5D2A9E26C6AA}"/>
              </a:ext>
            </a:extLst>
          </p:cNvPr>
          <p:cNvSpPr>
            <a:spLocks noGrp="1"/>
          </p:cNvSpPr>
          <p:nvPr>
            <p:ph type="title"/>
          </p:nvPr>
        </p:nvSpPr>
        <p:spPr>
          <a:xfrm>
            <a:off x="1038883" y="1000366"/>
            <a:ext cx="3995397" cy="1239627"/>
          </a:xfrm>
        </p:spPr>
        <p:txBody>
          <a:bodyPr anchor="b">
            <a:normAutofit/>
          </a:bodyPr>
          <a:lstStyle/>
          <a:p>
            <a:pPr algn="ctr"/>
            <a:r>
              <a:rPr lang="sv-SE" dirty="0">
                <a:solidFill>
                  <a:schemeClr val="tx1"/>
                </a:solidFill>
                <a:hlinkClick r:id="rId3">
                  <a:extLst>
                    <a:ext uri="{A12FA001-AC4F-418D-AE19-62706E023703}">
                      <ahyp:hlinkClr xmlns:ahyp="http://schemas.microsoft.com/office/drawing/2018/hyperlinkcolor" val="tx"/>
                    </a:ext>
                  </a:extLst>
                </a:hlinkClick>
              </a:rPr>
              <a:t>Schönwald COMPANION</a:t>
            </a:r>
            <a:endParaRPr lang="sv-SE" dirty="0">
              <a:solidFill>
                <a:schemeClr val="tx1"/>
              </a:solidFill>
            </a:endParaRPr>
          </a:p>
        </p:txBody>
      </p:sp>
      <p:sp>
        <p:nvSpPr>
          <p:cNvPr id="3" name="Platshållare för innehåll 2">
            <a:extLst>
              <a:ext uri="{FF2B5EF4-FFF2-40B4-BE49-F238E27FC236}">
                <a16:creationId xmlns:a16="http://schemas.microsoft.com/office/drawing/2014/main" id="{F27E5FCD-3B8A-1CFA-A456-5A09F04BE682}"/>
              </a:ext>
            </a:extLst>
          </p:cNvPr>
          <p:cNvSpPr>
            <a:spLocks noGrp="1"/>
          </p:cNvSpPr>
          <p:nvPr>
            <p:ph idx="1"/>
          </p:nvPr>
        </p:nvSpPr>
        <p:spPr>
          <a:xfrm>
            <a:off x="1038883" y="2884395"/>
            <a:ext cx="3950677" cy="2469140"/>
          </a:xfrm>
        </p:spPr>
        <p:txBody>
          <a:bodyPr>
            <a:normAutofit/>
          </a:bodyPr>
          <a:lstStyle/>
          <a:p>
            <a:pPr algn="ctr">
              <a:lnSpc>
                <a:spcPct val="100000"/>
              </a:lnSpc>
            </a:pPr>
            <a:r>
              <a:rPr lang="en-US" sz="1100" b="0" i="0" u="none" strike="noStrike" baseline="0" dirty="0">
                <a:latin typeface="Verdana" panose="020B0604030504040204" pitchFamily="34" charset="0"/>
              </a:rPr>
              <a:t>Dining concept in petrol blue </a:t>
            </a:r>
            <a:r>
              <a:rPr lang="en-US" sz="1100" b="0" i="0" u="none" strike="noStrike" baseline="0" dirty="0" err="1">
                <a:latin typeface="Verdana" panose="020B0604030504040204" pitchFamily="34" charset="0"/>
              </a:rPr>
              <a:t>coloured</a:t>
            </a:r>
            <a:r>
              <a:rPr lang="en-US" sz="1100" b="0" i="0" u="none" strike="noStrike" baseline="0" dirty="0">
                <a:latin typeface="Verdana" panose="020B0604030504040204" pitchFamily="34" charset="0"/>
              </a:rPr>
              <a:t> glaze</a:t>
            </a:r>
          </a:p>
          <a:p>
            <a:pPr algn="ctr">
              <a:lnSpc>
                <a:spcPct val="100000"/>
              </a:lnSpc>
            </a:pPr>
            <a:r>
              <a:rPr lang="en-US" sz="1100" b="0" i="0" u="none" strike="noStrike" baseline="0" dirty="0">
                <a:latin typeface="Verdana" panose="020B0604030504040204" pitchFamily="34" charset="0"/>
              </a:rPr>
              <a:t>Plates, platters and bowls will be available</a:t>
            </a:r>
          </a:p>
          <a:p>
            <a:pPr algn="ctr">
              <a:lnSpc>
                <a:spcPct val="100000"/>
              </a:lnSpc>
            </a:pPr>
            <a:r>
              <a:rPr lang="en-US" sz="1100" b="0" i="0" u="none" strike="noStrike" baseline="0" dirty="0">
                <a:latin typeface="Verdana" panose="020B0604030504040204" pitchFamily="34" charset="0"/>
              </a:rPr>
              <a:t>The </a:t>
            </a:r>
            <a:r>
              <a:rPr lang="en-US" sz="1100" b="0" i="0" u="none" strike="noStrike" baseline="0" dirty="0" err="1">
                <a:latin typeface="Verdana" panose="020B0604030504040204" pitchFamily="34" charset="0"/>
              </a:rPr>
              <a:t>coloured</a:t>
            </a:r>
            <a:r>
              <a:rPr lang="en-US" sz="1100" b="0" i="0" u="none" strike="noStrike" baseline="0" dirty="0">
                <a:latin typeface="Verdana" panose="020B0604030504040204" pitchFamily="34" charset="0"/>
              </a:rPr>
              <a:t> glaze gives the plain items a lively, handcrafted surface</a:t>
            </a:r>
          </a:p>
          <a:p>
            <a:pPr algn="ctr">
              <a:lnSpc>
                <a:spcPct val="100000"/>
              </a:lnSpc>
            </a:pPr>
            <a:r>
              <a:rPr lang="en-US" sz="1100" b="0" i="0" u="none" strike="noStrike" baseline="0" dirty="0">
                <a:latin typeface="Verdana" panose="020B0604030504040204" pitchFamily="34" charset="0"/>
              </a:rPr>
              <a:t>Marketing in mix &amp; match with Playground </a:t>
            </a:r>
          </a:p>
          <a:p>
            <a:pPr algn="ctr">
              <a:lnSpc>
                <a:spcPct val="100000"/>
              </a:lnSpc>
            </a:pPr>
            <a:r>
              <a:rPr lang="en-US" sz="1100" b="0" i="0" u="none" strike="noStrike" baseline="0" dirty="0">
                <a:latin typeface="Verdana" panose="020B0604030504040204" pitchFamily="34" charset="0"/>
              </a:rPr>
              <a:t>Pricing similar to </a:t>
            </a:r>
            <a:r>
              <a:rPr lang="en-US" sz="1100" b="0" i="0" u="none" strike="noStrike" baseline="0" dirty="0" err="1">
                <a:latin typeface="Verdana" panose="020B0604030504040204" pitchFamily="34" charset="0"/>
              </a:rPr>
              <a:t>coloured</a:t>
            </a:r>
            <a:r>
              <a:rPr lang="en-US" sz="1100" b="0" i="0" u="none" strike="noStrike" baseline="0" dirty="0">
                <a:latin typeface="Verdana" panose="020B0604030504040204" pitchFamily="34" charset="0"/>
              </a:rPr>
              <a:t> glazes STEAM &amp; FROST</a:t>
            </a:r>
          </a:p>
          <a:p>
            <a:pPr algn="ctr">
              <a:lnSpc>
                <a:spcPct val="100000"/>
              </a:lnSpc>
            </a:pPr>
            <a:r>
              <a:rPr lang="en-US" sz="1100" b="0" i="0" u="none" strike="noStrike" baseline="0" dirty="0">
                <a:latin typeface="Verdana" panose="020B0604030504040204" pitchFamily="34" charset="0"/>
              </a:rPr>
              <a:t>Supplementary decor concept in progress</a:t>
            </a:r>
          </a:p>
          <a:p>
            <a:pPr algn="ctr">
              <a:lnSpc>
                <a:spcPct val="100000"/>
              </a:lnSpc>
            </a:pPr>
            <a:r>
              <a:rPr lang="en-US" sz="1100" b="0" i="0" u="none" strike="noStrike" baseline="0" dirty="0">
                <a:latin typeface="Verdana" panose="020B0604030504040204" pitchFamily="34" charset="0"/>
              </a:rPr>
              <a:t>On stock as of Q1/2024 (a part of the collection </a:t>
            </a:r>
            <a:r>
              <a:rPr lang="en-US" sz="1100" dirty="0">
                <a:latin typeface="Verdana" panose="020B0604030504040204" pitchFamily="34" charset="0"/>
              </a:rPr>
              <a:t>is </a:t>
            </a:r>
            <a:r>
              <a:rPr lang="en-US" sz="1100" b="0" i="0" u="none" strike="noStrike" baseline="0" dirty="0">
                <a:latin typeface="Verdana" panose="020B0604030504040204" pitchFamily="34" charset="0"/>
              </a:rPr>
              <a:t>already on stock)</a:t>
            </a:r>
          </a:p>
          <a:p>
            <a:pPr algn="ctr">
              <a:lnSpc>
                <a:spcPct val="100000"/>
              </a:lnSpc>
            </a:pPr>
            <a:endParaRPr lang="sv-SE" sz="1100" dirty="0"/>
          </a:p>
        </p:txBody>
      </p:sp>
      <p:grpSp>
        <p:nvGrpSpPr>
          <p:cNvPr id="14" name="Group 13">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15" name="Rectangle 14">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42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1258"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6955BAC-5DA0-F68D-2EE2-BB9B5B1AD679}"/>
              </a:ext>
            </a:extLst>
          </p:cNvPr>
          <p:cNvSpPr>
            <a:spLocks noGrp="1"/>
          </p:cNvSpPr>
          <p:nvPr>
            <p:ph type="title"/>
          </p:nvPr>
        </p:nvSpPr>
        <p:spPr>
          <a:xfrm>
            <a:off x="7114290" y="1000366"/>
            <a:ext cx="3974578" cy="1239627"/>
          </a:xfrm>
        </p:spPr>
        <p:txBody>
          <a:bodyPr anchor="b">
            <a:normAutofit/>
          </a:bodyPr>
          <a:lstStyle/>
          <a:p>
            <a:pPr algn="ctr"/>
            <a:r>
              <a:rPr lang="sv-SE" dirty="0">
                <a:hlinkClick r:id="rId2"/>
              </a:rPr>
              <a:t>SCHÖNWALD CREATE</a:t>
            </a:r>
            <a:endParaRPr lang="sv-SE" dirty="0"/>
          </a:p>
        </p:txBody>
      </p:sp>
      <p:sp>
        <p:nvSpPr>
          <p:cNvPr id="3" name="Platshållare för innehåll 2">
            <a:extLst>
              <a:ext uri="{FF2B5EF4-FFF2-40B4-BE49-F238E27FC236}">
                <a16:creationId xmlns:a16="http://schemas.microsoft.com/office/drawing/2014/main" id="{BCDC3857-671A-0AB5-CE3D-4E739911F0B3}"/>
              </a:ext>
            </a:extLst>
          </p:cNvPr>
          <p:cNvSpPr>
            <a:spLocks noGrp="1"/>
          </p:cNvSpPr>
          <p:nvPr>
            <p:ph idx="1"/>
          </p:nvPr>
        </p:nvSpPr>
        <p:spPr>
          <a:xfrm>
            <a:off x="7126241" y="2884395"/>
            <a:ext cx="3950677" cy="2469140"/>
          </a:xfrm>
        </p:spPr>
        <p:txBody>
          <a:bodyPr>
            <a:normAutofit fontScale="92500" lnSpcReduction="10000"/>
          </a:bodyPr>
          <a:lstStyle/>
          <a:p>
            <a:pPr algn="ctr">
              <a:lnSpc>
                <a:spcPct val="100000"/>
              </a:lnSpc>
            </a:pPr>
            <a:r>
              <a:rPr lang="en-US" sz="1100" b="0" i="0" u="none" strike="noStrike" baseline="0" dirty="0">
                <a:latin typeface="Verdana" panose="020B0604030504040204" pitchFamily="34" charset="0"/>
              </a:rPr>
              <a:t>Transfer of the Create collection from the Bauscher brand to the Schönwald brand</a:t>
            </a:r>
          </a:p>
          <a:p>
            <a:pPr algn="ctr">
              <a:lnSpc>
                <a:spcPct val="100000"/>
              </a:lnSpc>
            </a:pPr>
            <a:r>
              <a:rPr lang="en-US" sz="1100" b="0" i="0" u="none" strike="noStrike" baseline="0" dirty="0">
                <a:latin typeface="Verdana" panose="020B0604030504040204" pitchFamily="34" charset="0"/>
              </a:rPr>
              <a:t>Takeover of all items, except all cups &amp; saucers</a:t>
            </a:r>
          </a:p>
          <a:p>
            <a:pPr algn="ctr">
              <a:lnSpc>
                <a:spcPct val="100000"/>
              </a:lnSpc>
            </a:pPr>
            <a:r>
              <a:rPr lang="sv-SE" sz="1100" b="0" i="0" u="none" strike="noStrike" baseline="0" dirty="0">
                <a:latin typeface="Verdana" panose="020B0604030504040204" pitchFamily="34" charset="0"/>
              </a:rPr>
              <a:t>Re-Design </a:t>
            </a:r>
            <a:r>
              <a:rPr lang="sv-SE" sz="1100" b="0" i="0" u="none" strike="noStrike" baseline="0" dirty="0" err="1">
                <a:latin typeface="Verdana" panose="020B0604030504040204" pitchFamily="34" charset="0"/>
              </a:rPr>
              <a:t>of</a:t>
            </a:r>
            <a:r>
              <a:rPr lang="sv-SE" sz="1100" b="0" i="0" u="none" strike="noStrike" baseline="0" dirty="0">
                <a:latin typeface="Verdana" panose="020B0604030504040204" pitchFamily="34" charset="0"/>
              </a:rPr>
              <a:t> the cups</a:t>
            </a:r>
          </a:p>
          <a:p>
            <a:pPr algn="ctr">
              <a:lnSpc>
                <a:spcPct val="100000"/>
              </a:lnSpc>
            </a:pPr>
            <a:r>
              <a:rPr lang="sv-SE" sz="1100" b="0" i="0" u="none" strike="noStrike" baseline="0" dirty="0">
                <a:latin typeface="Verdana" panose="020B0604030504040204" pitchFamily="34" charset="0"/>
              </a:rPr>
              <a:t>Addition </a:t>
            </a:r>
            <a:r>
              <a:rPr lang="sv-SE" sz="1100" b="0" i="0" u="none" strike="noStrike" baseline="0" dirty="0" err="1">
                <a:latin typeface="Verdana" panose="020B0604030504040204" pitchFamily="34" charset="0"/>
              </a:rPr>
              <a:t>of</a:t>
            </a:r>
            <a:r>
              <a:rPr lang="sv-SE" sz="1100" b="0" i="0" u="none" strike="noStrike" baseline="0" dirty="0">
                <a:latin typeface="Verdana" panose="020B0604030504040204" pitchFamily="34" charset="0"/>
              </a:rPr>
              <a:t> </a:t>
            </a:r>
            <a:r>
              <a:rPr lang="sv-SE" sz="1100" b="0" i="0" u="none" strike="noStrike" baseline="0" dirty="0" err="1">
                <a:latin typeface="Verdana" panose="020B0604030504040204" pitchFamily="34" charset="0"/>
              </a:rPr>
              <a:t>two</a:t>
            </a:r>
            <a:r>
              <a:rPr lang="sv-SE" sz="1100" b="0" i="0" u="none" strike="noStrike" baseline="0" dirty="0">
                <a:latin typeface="Verdana" panose="020B0604030504040204" pitchFamily="34" charset="0"/>
              </a:rPr>
              <a:t> rim </a:t>
            </a:r>
            <a:r>
              <a:rPr lang="sv-SE" sz="1100" b="0" i="0" u="none" strike="noStrike" baseline="0" dirty="0" err="1">
                <a:latin typeface="Verdana" panose="020B0604030504040204" pitchFamily="34" charset="0"/>
              </a:rPr>
              <a:t>plates</a:t>
            </a:r>
            <a:r>
              <a:rPr lang="sv-SE" sz="1100" b="0" i="0" u="none" strike="noStrike" baseline="0" dirty="0">
                <a:latin typeface="Verdana" panose="020B0604030504040204" pitchFamily="34" charset="0"/>
              </a:rPr>
              <a:t> to the </a:t>
            </a:r>
            <a:r>
              <a:rPr lang="sv-SE" sz="1100" b="0" i="0" u="none" strike="noStrike" baseline="0" dirty="0" err="1">
                <a:latin typeface="Verdana" panose="020B0604030504040204" pitchFamily="34" charset="0"/>
              </a:rPr>
              <a:t>range</a:t>
            </a:r>
            <a:endParaRPr lang="sv-SE" sz="1100" b="0" i="0" u="none" strike="noStrike" baseline="0" dirty="0">
              <a:latin typeface="Verdana" panose="020B0604030504040204" pitchFamily="34" charset="0"/>
            </a:endParaRPr>
          </a:p>
          <a:p>
            <a:pPr algn="ctr">
              <a:lnSpc>
                <a:spcPct val="100000"/>
              </a:lnSpc>
            </a:pPr>
            <a:r>
              <a:rPr lang="sv-SE" sz="1100" b="0" i="0" u="none" strike="noStrike" baseline="0" dirty="0" err="1">
                <a:latin typeface="Verdana" panose="020B0604030504040204" pitchFamily="34" charset="0"/>
              </a:rPr>
              <a:t>Perfect</a:t>
            </a:r>
            <a:r>
              <a:rPr lang="sv-SE" sz="1100" b="0" i="0" u="none" strike="noStrike" baseline="0" dirty="0">
                <a:latin typeface="Verdana" panose="020B0604030504040204" pitchFamily="34" charset="0"/>
              </a:rPr>
              <a:t> combination </a:t>
            </a:r>
            <a:r>
              <a:rPr lang="sv-SE" sz="1100" b="0" i="0" u="none" strike="noStrike" baseline="0" dirty="0" err="1">
                <a:latin typeface="Verdana" panose="020B0604030504040204" pitchFamily="34" charset="0"/>
              </a:rPr>
              <a:t>with</a:t>
            </a:r>
            <a:r>
              <a:rPr lang="sv-SE" sz="1100" b="0" i="0" u="none" strike="noStrike" baseline="0" dirty="0">
                <a:latin typeface="Verdana" panose="020B0604030504040204" pitchFamily="34" charset="0"/>
              </a:rPr>
              <a:t> Delight Cups &amp; </a:t>
            </a:r>
            <a:r>
              <a:rPr lang="sv-SE" sz="1100" b="0" i="0" u="none" strike="noStrike" baseline="0" dirty="0" err="1">
                <a:latin typeface="Verdana" panose="020B0604030504040204" pitchFamily="34" charset="0"/>
              </a:rPr>
              <a:t>saucers</a:t>
            </a:r>
            <a:r>
              <a:rPr lang="sv-SE" sz="1100" b="0" i="0" u="none" strike="noStrike" baseline="0" dirty="0">
                <a:latin typeface="Verdana" panose="020B0604030504040204" pitchFamily="34" charset="0"/>
              </a:rPr>
              <a:t> </a:t>
            </a:r>
            <a:r>
              <a:rPr lang="sv-SE" sz="1100" b="0" i="0" u="none" strike="noStrike" baseline="0" dirty="0" err="1">
                <a:latin typeface="Verdana" panose="020B0604030504040204" pitchFamily="34" charset="0"/>
              </a:rPr>
              <a:t>are</a:t>
            </a:r>
            <a:r>
              <a:rPr lang="sv-SE" sz="1100" b="0" i="0" u="none" strike="noStrike" baseline="0" dirty="0">
                <a:latin typeface="Verdana" panose="020B0604030504040204" pitchFamily="34" charset="0"/>
              </a:rPr>
              <a:t> </a:t>
            </a:r>
            <a:r>
              <a:rPr lang="sv-SE" sz="1100" b="0" i="0" u="none" strike="noStrike" baseline="0" dirty="0" err="1">
                <a:latin typeface="Verdana" panose="020B0604030504040204" pitchFamily="34" charset="0"/>
              </a:rPr>
              <a:t>compatible</a:t>
            </a:r>
            <a:r>
              <a:rPr lang="sv-SE" sz="1100" b="0" i="0" u="none" strike="noStrike" baseline="0" dirty="0">
                <a:latin typeface="Verdana" panose="020B0604030504040204" pitchFamily="34" charset="0"/>
              </a:rPr>
              <a:t>)</a:t>
            </a:r>
          </a:p>
          <a:p>
            <a:pPr algn="ctr">
              <a:lnSpc>
                <a:spcPct val="100000"/>
              </a:lnSpc>
            </a:pPr>
            <a:endParaRPr lang="sv-SE" sz="1100" b="0" i="0" u="none" strike="noStrike" baseline="0" dirty="0">
              <a:latin typeface="Verdana" panose="020B0604030504040204" pitchFamily="34" charset="0"/>
            </a:endParaRPr>
          </a:p>
          <a:p>
            <a:pPr algn="ctr">
              <a:lnSpc>
                <a:spcPct val="100000"/>
              </a:lnSpc>
            </a:pPr>
            <a:r>
              <a:rPr lang="sv-SE" sz="1100" b="0" i="0" u="none" strike="noStrike" baseline="0" dirty="0" err="1">
                <a:latin typeface="Verdana" panose="020B0604030504040204" pitchFamily="34" charset="0"/>
              </a:rPr>
              <a:t>Decoration</a:t>
            </a:r>
            <a:r>
              <a:rPr lang="sv-SE" sz="1100" b="0" i="0" u="none" strike="noStrike" baseline="0" dirty="0">
                <a:latin typeface="Verdana" panose="020B0604030504040204" pitchFamily="34" charset="0"/>
              </a:rPr>
              <a:t> </a:t>
            </a:r>
            <a:r>
              <a:rPr lang="sv-SE" sz="1100" b="0" i="0" u="none" strike="noStrike" baseline="0" dirty="0" err="1">
                <a:latin typeface="Verdana" panose="020B0604030504040204" pitchFamily="34" charset="0"/>
              </a:rPr>
              <a:t>concepts</a:t>
            </a:r>
            <a:r>
              <a:rPr lang="sv-SE" sz="1100" b="0" i="0" u="none" strike="noStrike" baseline="0" dirty="0">
                <a:latin typeface="Verdana" panose="020B0604030504040204" pitchFamily="34" charset="0"/>
              </a:rPr>
              <a:t> </a:t>
            </a:r>
            <a:r>
              <a:rPr lang="sv-SE" sz="1100" b="0" i="0" u="none" strike="noStrike" baseline="0" dirty="0" err="1">
                <a:latin typeface="Verdana" panose="020B0604030504040204" pitchFamily="34" charset="0"/>
              </a:rPr>
              <a:t>are</a:t>
            </a:r>
            <a:r>
              <a:rPr lang="sv-SE" sz="1100" b="0" i="0" u="none" strike="noStrike" baseline="0" dirty="0">
                <a:latin typeface="Verdana" panose="020B0604030504040204" pitchFamily="34" charset="0"/>
              </a:rPr>
              <a:t> in progress (</a:t>
            </a:r>
            <a:r>
              <a:rPr lang="sv-SE" sz="1100" b="0" i="0" u="none" strike="noStrike" baseline="0" dirty="0" err="1">
                <a:latin typeface="Verdana" panose="020B0604030504040204" pitchFamily="34" charset="0"/>
              </a:rPr>
              <a:t>see</a:t>
            </a:r>
            <a:r>
              <a:rPr lang="sv-SE" sz="1100" b="0" i="0" u="none" strike="noStrike" baseline="0" dirty="0">
                <a:latin typeface="Verdana" panose="020B0604030504040204" pitchFamily="34" charset="0"/>
              </a:rPr>
              <a:t> </a:t>
            </a:r>
            <a:r>
              <a:rPr lang="sv-SE" sz="1100" b="0" i="0" u="none" strike="noStrike" baseline="0" dirty="0" err="1">
                <a:latin typeface="Verdana" panose="020B0604030504040204" pitchFamily="34" charset="0"/>
              </a:rPr>
              <a:t>left</a:t>
            </a:r>
            <a:r>
              <a:rPr lang="sv-SE" sz="1100" b="0" i="0" u="none" strike="noStrike" baseline="0" dirty="0">
                <a:latin typeface="Verdana" panose="020B0604030504040204" pitchFamily="34" charset="0"/>
              </a:rPr>
              <a:t>)</a:t>
            </a:r>
          </a:p>
          <a:p>
            <a:pPr algn="ctr">
              <a:lnSpc>
                <a:spcPct val="100000"/>
              </a:lnSpc>
            </a:pPr>
            <a:r>
              <a:rPr lang="en-US" sz="1100" b="0" i="0" u="none" strike="noStrike" baseline="0" dirty="0">
                <a:latin typeface="Verdana" panose="020B0604030504040204" pitchFamily="34" charset="0"/>
              </a:rPr>
              <a:t>New items will be on stock latest as of 05/2024</a:t>
            </a:r>
          </a:p>
          <a:p>
            <a:pPr algn="ctr">
              <a:lnSpc>
                <a:spcPct val="100000"/>
              </a:lnSpc>
            </a:pPr>
            <a:endParaRPr lang="sv-SE" sz="800" dirty="0"/>
          </a:p>
        </p:txBody>
      </p:sp>
      <p:pic>
        <p:nvPicPr>
          <p:cNvPr id="9" name="Bildobjekt 8">
            <a:extLst>
              <a:ext uri="{FF2B5EF4-FFF2-40B4-BE49-F238E27FC236}">
                <a16:creationId xmlns:a16="http://schemas.microsoft.com/office/drawing/2014/main" id="{D35534F5-48CC-5946-4574-33FF4D808A95}"/>
              </a:ext>
            </a:extLst>
          </p:cNvPr>
          <p:cNvPicPr>
            <a:picLocks noChangeAspect="1"/>
          </p:cNvPicPr>
          <p:nvPr/>
        </p:nvPicPr>
        <p:blipFill>
          <a:blip r:embed="rId3"/>
          <a:stretch>
            <a:fillRect/>
          </a:stretch>
        </p:blipFill>
        <p:spPr>
          <a:xfrm>
            <a:off x="1666952" y="723900"/>
            <a:ext cx="3485995" cy="2579637"/>
          </a:xfrm>
          <a:prstGeom prst="rect">
            <a:avLst/>
          </a:prstGeom>
        </p:spPr>
      </p:pic>
      <p:pic>
        <p:nvPicPr>
          <p:cNvPr id="15" name="Bildobjekt 14" descr="En bild som visar platta, porslin, kärl, keramisk&#10;&#10;Automatiskt genererad beskrivning">
            <a:extLst>
              <a:ext uri="{FF2B5EF4-FFF2-40B4-BE49-F238E27FC236}">
                <a16:creationId xmlns:a16="http://schemas.microsoft.com/office/drawing/2014/main" id="{937F74CE-F056-0737-CDD2-2EB4C01D8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496" y="3554463"/>
            <a:ext cx="4372266" cy="2579637"/>
          </a:xfrm>
          <a:prstGeom prst="rect">
            <a:avLst/>
          </a:prstGeom>
        </p:spPr>
      </p:pic>
      <p:grpSp>
        <p:nvGrpSpPr>
          <p:cNvPr id="30" name="Group 29">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7837" y="2543656"/>
            <a:ext cx="867485" cy="115439"/>
            <a:chOff x="8910933" y="1861308"/>
            <a:chExt cx="867485" cy="115439"/>
          </a:xfrm>
        </p:grpSpPr>
        <p:sp>
          <p:nvSpPr>
            <p:cNvPr id="31" name="Rectangle 30">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149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61823F5-439D-8FE0-65AA-BFE52DF9EE0C}"/>
              </a:ext>
            </a:extLst>
          </p:cNvPr>
          <p:cNvSpPr>
            <a:spLocks noGrp="1"/>
          </p:cNvSpPr>
          <p:nvPr>
            <p:ph type="title"/>
          </p:nvPr>
        </p:nvSpPr>
        <p:spPr>
          <a:xfrm>
            <a:off x="6849264" y="733100"/>
            <a:ext cx="4618836" cy="1275669"/>
          </a:xfrm>
        </p:spPr>
        <p:txBody>
          <a:bodyPr anchor="b">
            <a:normAutofit/>
          </a:bodyPr>
          <a:lstStyle/>
          <a:p>
            <a:pPr algn="ctr"/>
            <a:r>
              <a:rPr lang="sv-SE" dirty="0"/>
              <a:t>Schönwald SHOWPIECES MATT</a:t>
            </a:r>
          </a:p>
        </p:txBody>
      </p:sp>
      <p:sp>
        <p:nvSpPr>
          <p:cNvPr id="3" name="Platshållare för innehåll 2">
            <a:extLst>
              <a:ext uri="{FF2B5EF4-FFF2-40B4-BE49-F238E27FC236}">
                <a16:creationId xmlns:a16="http://schemas.microsoft.com/office/drawing/2014/main" id="{D7B78405-35AE-4AAF-5935-D149FD65D9D5}"/>
              </a:ext>
            </a:extLst>
          </p:cNvPr>
          <p:cNvSpPr>
            <a:spLocks noGrp="1"/>
          </p:cNvSpPr>
          <p:nvPr>
            <p:ph idx="1"/>
          </p:nvPr>
        </p:nvSpPr>
        <p:spPr>
          <a:xfrm>
            <a:off x="7182615" y="2216151"/>
            <a:ext cx="3943575" cy="3390900"/>
          </a:xfrm>
        </p:spPr>
        <p:txBody>
          <a:bodyPr anchor="t">
            <a:normAutofit/>
          </a:bodyPr>
          <a:lstStyle/>
          <a:p>
            <a:pPr algn="ctr">
              <a:lnSpc>
                <a:spcPct val="100000"/>
              </a:lnSpc>
            </a:pPr>
            <a:r>
              <a:rPr lang="en-US" sz="1400" b="0" i="0" u="none" strike="noStrike" baseline="0">
                <a:latin typeface="Verdana" panose="020B0604030504040204" pitchFamily="34" charset="0"/>
              </a:rPr>
              <a:t>Highlight range with items from Essentials &amp; Showpieces</a:t>
            </a:r>
          </a:p>
          <a:p>
            <a:pPr algn="ctr">
              <a:lnSpc>
                <a:spcPct val="100000"/>
              </a:lnSpc>
            </a:pPr>
            <a:r>
              <a:rPr lang="en-US" sz="1400" b="0" i="0" u="none" strike="noStrike" baseline="0">
                <a:latin typeface="Verdana" panose="020B0604030504040204" pitchFamily="34" charset="0"/>
              </a:rPr>
              <a:t>New interpretation of existing items with matt surfaces</a:t>
            </a:r>
          </a:p>
          <a:p>
            <a:pPr algn="ctr">
              <a:lnSpc>
                <a:spcPct val="100000"/>
              </a:lnSpc>
            </a:pPr>
            <a:r>
              <a:rPr lang="sv-SE" sz="1400" b="0" i="0" u="none" strike="noStrike" baseline="0" err="1">
                <a:latin typeface="Verdana" panose="020B0604030504040204" pitchFamily="34" charset="0"/>
              </a:rPr>
              <a:t>Matting</a:t>
            </a:r>
            <a:r>
              <a:rPr lang="sv-SE" sz="1400" b="0" i="0" u="none" strike="noStrike" baseline="0">
                <a:latin typeface="Verdana" panose="020B0604030504040204" pitchFamily="34" charset="0"/>
              </a:rPr>
              <a:t> is </a:t>
            </a:r>
            <a:r>
              <a:rPr lang="sv-SE" sz="1400" b="0" i="0" u="none" strike="noStrike" baseline="0" err="1">
                <a:latin typeface="Verdana" panose="020B0604030504040204" pitchFamily="34" charset="0"/>
              </a:rPr>
              <a:t>achieved</a:t>
            </a:r>
            <a:r>
              <a:rPr lang="sv-SE" sz="1400" b="0" i="0" u="none" strike="noStrike" baseline="0">
                <a:latin typeface="Verdana" panose="020B0604030504040204" pitchFamily="34" charset="0"/>
              </a:rPr>
              <a:t> by </a:t>
            </a:r>
            <a:r>
              <a:rPr lang="sv-SE" sz="1400" b="0" i="0" u="none" strike="noStrike" baseline="0" err="1">
                <a:latin typeface="Verdana" panose="020B0604030504040204" pitchFamily="34" charset="0"/>
              </a:rPr>
              <a:t>sanblasting</a:t>
            </a:r>
            <a:endParaRPr lang="sv-SE" sz="1400" b="0" i="0" u="none" strike="noStrike" baseline="0">
              <a:latin typeface="Verdana" panose="020B0604030504040204" pitchFamily="34" charset="0"/>
            </a:endParaRPr>
          </a:p>
          <a:p>
            <a:pPr algn="ctr">
              <a:lnSpc>
                <a:spcPct val="100000"/>
              </a:lnSpc>
            </a:pPr>
            <a:r>
              <a:rPr lang="sv-SE" sz="1400" b="0" i="0" u="none" strike="noStrike" baseline="0" err="1">
                <a:latin typeface="Verdana" panose="020B0604030504040204" pitchFamily="34" charset="0"/>
              </a:rPr>
              <a:t>Food</a:t>
            </a:r>
            <a:r>
              <a:rPr lang="sv-SE" sz="1400" b="0" i="0" u="none" strike="noStrike" baseline="0">
                <a:latin typeface="Verdana" panose="020B0604030504040204" pitchFamily="34" charset="0"/>
              </a:rPr>
              <a:t> presentation </a:t>
            </a:r>
            <a:r>
              <a:rPr lang="sv-SE" sz="1400" b="0" i="0" u="none" strike="noStrike" baseline="0" err="1">
                <a:latin typeface="Verdana" panose="020B0604030504040204" pitchFamily="34" charset="0"/>
              </a:rPr>
              <a:t>are</a:t>
            </a:r>
            <a:r>
              <a:rPr lang="sv-SE" sz="1400" b="0" i="0" u="none" strike="noStrike" baseline="0">
                <a:latin typeface="Verdana" panose="020B0604030504040204" pitchFamily="34" charset="0"/>
              </a:rPr>
              <a:t> as </a:t>
            </a:r>
            <a:r>
              <a:rPr lang="sv-SE" sz="1400" b="0" i="0" u="none" strike="noStrike" baseline="0" err="1">
                <a:latin typeface="Verdana" panose="020B0604030504040204" pitchFamily="34" charset="0"/>
              </a:rPr>
              <a:t>remain</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glazed</a:t>
            </a:r>
            <a:endParaRPr lang="sv-SE" sz="1400" b="0" i="0" u="none" strike="noStrike" baseline="0">
              <a:latin typeface="Verdana" panose="020B0604030504040204" pitchFamily="34" charset="0"/>
            </a:endParaRPr>
          </a:p>
          <a:p>
            <a:pPr algn="ctr">
              <a:lnSpc>
                <a:spcPct val="100000"/>
              </a:lnSpc>
            </a:pPr>
            <a:r>
              <a:rPr lang="sv-SE" sz="1400" b="0" i="0" u="none" strike="noStrike" baseline="0" err="1">
                <a:latin typeface="Verdana" panose="020B0604030504040204" pitchFamily="34" charset="0"/>
              </a:rPr>
              <a:t>Attractive</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pricing</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Column</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Light</a:t>
            </a:r>
            <a:r>
              <a:rPr lang="sv-SE" sz="1400" b="0" i="0" u="none" strike="noStrike" baseline="0">
                <a:latin typeface="Verdana" panose="020B0604030504040204" pitchFamily="34" charset="0"/>
              </a:rPr>
              <a:t>)</a:t>
            </a:r>
          </a:p>
          <a:p>
            <a:pPr algn="ctr">
              <a:lnSpc>
                <a:spcPct val="100000"/>
              </a:lnSpc>
            </a:pPr>
            <a:r>
              <a:rPr lang="sv-SE" sz="1400" b="0" i="0" u="none" strike="noStrike" baseline="0" err="1">
                <a:latin typeface="Verdana" panose="020B0604030504040204" pitchFamily="34" charset="0"/>
              </a:rPr>
              <a:t>Items</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will</a:t>
            </a:r>
            <a:r>
              <a:rPr lang="sv-SE" sz="1400" b="0" i="0" u="none" strike="noStrike" baseline="0">
                <a:latin typeface="Verdana" panose="020B0604030504040204" pitchFamily="34" charset="0"/>
              </a:rPr>
              <a:t> be </a:t>
            </a:r>
            <a:r>
              <a:rPr lang="sv-SE" sz="1400" b="0" i="0" u="none" strike="noStrike" baseline="0" err="1">
                <a:latin typeface="Verdana" panose="020B0604030504040204" pitchFamily="34" charset="0"/>
              </a:rPr>
              <a:t>available</a:t>
            </a:r>
            <a:r>
              <a:rPr lang="sv-SE" sz="1400" b="0" i="0" u="none" strike="noStrike" baseline="0">
                <a:latin typeface="Verdana" panose="020B0604030504040204" pitchFamily="34" charset="0"/>
              </a:rPr>
              <a:t> from stock</a:t>
            </a:r>
          </a:p>
          <a:p>
            <a:pPr algn="ctr">
              <a:lnSpc>
                <a:spcPct val="100000"/>
              </a:lnSpc>
            </a:pPr>
            <a:endParaRPr lang="sv-SE" sz="1400" b="0" i="0" u="none" strike="noStrike" baseline="0">
              <a:latin typeface="Verdana" panose="020B0604030504040204" pitchFamily="34" charset="0"/>
            </a:endParaRPr>
          </a:p>
          <a:p>
            <a:pPr algn="ctr">
              <a:lnSpc>
                <a:spcPct val="100000"/>
              </a:lnSpc>
            </a:pPr>
            <a:r>
              <a:rPr lang="sv-SE" sz="1400" b="0" i="0" u="none" strike="noStrike" baseline="0">
                <a:latin typeface="Verdana" panose="020B0604030504040204" pitchFamily="34" charset="0"/>
              </a:rPr>
              <a:t>On stock as </a:t>
            </a:r>
            <a:r>
              <a:rPr lang="sv-SE" sz="1400" b="0" i="0" u="none" strike="noStrike" baseline="0" err="1">
                <a:latin typeface="Verdana" panose="020B0604030504040204" pitchFamily="34" charset="0"/>
              </a:rPr>
              <a:t>of</a:t>
            </a:r>
            <a:r>
              <a:rPr lang="sv-SE" sz="1400" b="0" i="0" u="none" strike="noStrike" baseline="0">
                <a:latin typeface="Verdana" panose="020B0604030504040204" pitchFamily="34" charset="0"/>
              </a:rPr>
              <a:t> 02/2024</a:t>
            </a:r>
          </a:p>
          <a:p>
            <a:pPr algn="ctr">
              <a:lnSpc>
                <a:spcPct val="100000"/>
              </a:lnSpc>
            </a:pPr>
            <a:endParaRPr lang="sv-SE" sz="1400"/>
          </a:p>
        </p:txBody>
      </p:sp>
      <p:pic>
        <p:nvPicPr>
          <p:cNvPr id="5" name="Bildobjekt 4" descr="En bild som visar mat, platta, måltid, bord&#10;&#10;Automatiskt genererad beskrivning">
            <a:extLst>
              <a:ext uri="{FF2B5EF4-FFF2-40B4-BE49-F238E27FC236}">
                <a16:creationId xmlns:a16="http://schemas.microsoft.com/office/drawing/2014/main" id="{5FF62B36-6BB3-E1D8-158A-6F30ED5AD46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0055" b="5570"/>
          <a:stretch/>
        </p:blipFill>
        <p:spPr>
          <a:xfrm>
            <a:off x="1682" y="10"/>
            <a:ext cx="6096000" cy="6857990"/>
          </a:xfrm>
          <a:prstGeom prst="rect">
            <a:avLst/>
          </a:prstGeom>
        </p:spPr>
      </p:pic>
      <p:grpSp>
        <p:nvGrpSpPr>
          <p:cNvPr id="16" name="Group 15">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7" name="Rectangle 16">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023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731383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1F03362-03E7-7BE4-6D46-6E080A10DA24}"/>
              </a:ext>
            </a:extLst>
          </p:cNvPr>
          <p:cNvSpPr>
            <a:spLocks noGrp="1"/>
          </p:cNvSpPr>
          <p:nvPr>
            <p:ph type="title"/>
          </p:nvPr>
        </p:nvSpPr>
        <p:spPr>
          <a:xfrm>
            <a:off x="1077426" y="723901"/>
            <a:ext cx="5465148" cy="1288884"/>
          </a:xfrm>
        </p:spPr>
        <p:txBody>
          <a:bodyPr anchor="b">
            <a:normAutofit/>
          </a:bodyPr>
          <a:lstStyle/>
          <a:p>
            <a:pPr algn="ctr"/>
            <a:r>
              <a:rPr lang="sv-SE" dirty="0">
                <a:solidFill>
                  <a:srgbClr val="DA6218"/>
                </a:solidFill>
                <a:hlinkClick r:id="rId2">
                  <a:extLst>
                    <a:ext uri="{A12FA001-AC4F-418D-AE19-62706E023703}">
                      <ahyp:hlinkClr xmlns:ahyp="http://schemas.microsoft.com/office/drawing/2018/hyperlinkcolor" val="tx"/>
                    </a:ext>
                  </a:extLst>
                </a:hlinkClick>
              </a:rPr>
              <a:t>Playground SPOT ON</a:t>
            </a:r>
            <a:endParaRPr lang="sv-SE" dirty="0">
              <a:solidFill>
                <a:srgbClr val="DA6218"/>
              </a:solidFill>
            </a:endParaRPr>
          </a:p>
        </p:txBody>
      </p:sp>
      <p:sp>
        <p:nvSpPr>
          <p:cNvPr id="3" name="Platshållare för innehåll 2">
            <a:extLst>
              <a:ext uri="{FF2B5EF4-FFF2-40B4-BE49-F238E27FC236}">
                <a16:creationId xmlns:a16="http://schemas.microsoft.com/office/drawing/2014/main" id="{87658B7A-9E3E-74F4-34AF-D5BCE1021814}"/>
              </a:ext>
            </a:extLst>
          </p:cNvPr>
          <p:cNvSpPr>
            <a:spLocks noGrp="1"/>
          </p:cNvSpPr>
          <p:nvPr>
            <p:ph idx="1"/>
          </p:nvPr>
        </p:nvSpPr>
        <p:spPr>
          <a:xfrm>
            <a:off x="1077426" y="2732545"/>
            <a:ext cx="5465149" cy="3232826"/>
          </a:xfrm>
        </p:spPr>
        <p:txBody>
          <a:bodyPr anchor="t">
            <a:normAutofit/>
          </a:bodyPr>
          <a:lstStyle/>
          <a:p>
            <a:pPr algn="ctr">
              <a:lnSpc>
                <a:spcPct val="100000"/>
              </a:lnSpc>
            </a:pPr>
            <a:r>
              <a:rPr lang="en-US" sz="1900" b="0" i="0" u="none" strike="noStrike" baseline="0" dirty="0">
                <a:latin typeface="Verdana" panose="020B0604030504040204" pitchFamily="34" charset="0"/>
              </a:rPr>
              <a:t>Stoneware collection of soft and imperfect-looking items with dipped </a:t>
            </a:r>
            <a:r>
              <a:rPr lang="en-US" sz="1900" b="0" i="0" u="none" strike="noStrike" baseline="0" dirty="0" err="1">
                <a:latin typeface="Verdana" panose="020B0604030504040204" pitchFamily="34" charset="0"/>
              </a:rPr>
              <a:t>colour</a:t>
            </a:r>
            <a:r>
              <a:rPr lang="en-US" sz="1900" b="0" i="0" u="none" strike="noStrike" baseline="0" dirty="0">
                <a:latin typeface="Verdana" panose="020B0604030504040204" pitchFamily="34" charset="0"/>
              </a:rPr>
              <a:t> parts</a:t>
            </a:r>
          </a:p>
          <a:p>
            <a:pPr algn="ctr">
              <a:lnSpc>
                <a:spcPct val="100000"/>
              </a:lnSpc>
            </a:pPr>
            <a:r>
              <a:rPr lang="en-US" sz="1900" b="0" i="0" u="none" strike="noStrike" baseline="0" dirty="0">
                <a:latin typeface="Verdana" panose="020B0604030504040204" pitchFamily="34" charset="0"/>
              </a:rPr>
              <a:t>Matt surface in basic color grey/brown</a:t>
            </a:r>
          </a:p>
          <a:p>
            <a:pPr algn="ctr">
              <a:lnSpc>
                <a:spcPct val="100000"/>
              </a:lnSpc>
            </a:pPr>
            <a:r>
              <a:rPr lang="en-US" sz="1900" b="0" i="0" u="none" strike="noStrike" baseline="0" dirty="0">
                <a:latin typeface="Verdana" panose="020B0604030504040204" pitchFamily="34" charset="0"/>
              </a:rPr>
              <a:t>Dipped </a:t>
            </a:r>
            <a:r>
              <a:rPr lang="en-US" sz="1900" b="0" i="0" u="none" strike="noStrike" baseline="0" dirty="0" err="1">
                <a:latin typeface="Verdana" panose="020B0604030504040204" pitchFamily="34" charset="0"/>
              </a:rPr>
              <a:t>colours</a:t>
            </a:r>
            <a:r>
              <a:rPr lang="en-US" sz="1900" b="0" i="0" u="none" strike="noStrike" baseline="0" dirty="0">
                <a:latin typeface="Verdana" panose="020B0604030504040204" pitchFamily="34" charset="0"/>
              </a:rPr>
              <a:t> available in coral and black</a:t>
            </a:r>
          </a:p>
          <a:p>
            <a:pPr algn="ctr">
              <a:lnSpc>
                <a:spcPct val="100000"/>
              </a:lnSpc>
            </a:pPr>
            <a:r>
              <a:rPr lang="en-US" sz="1900" b="0" i="0" u="none" strike="noStrike" baseline="0" dirty="0">
                <a:latin typeface="Verdana" panose="020B0604030504040204" pitchFamily="34" charset="0"/>
              </a:rPr>
              <a:t>Designed exclusively for Playground</a:t>
            </a:r>
          </a:p>
          <a:p>
            <a:pPr algn="ctr">
              <a:lnSpc>
                <a:spcPct val="100000"/>
              </a:lnSpc>
            </a:pPr>
            <a:endParaRPr lang="sv-SE" sz="1900" b="0" i="0" u="none" strike="noStrike" baseline="0" dirty="0">
              <a:latin typeface="Verdana" panose="020B0604030504040204" pitchFamily="34" charset="0"/>
            </a:endParaRPr>
          </a:p>
          <a:p>
            <a:pPr algn="ctr">
              <a:lnSpc>
                <a:spcPct val="100000"/>
              </a:lnSpc>
            </a:pPr>
            <a:r>
              <a:rPr lang="sv-SE" sz="1900" b="0" i="0" u="none" strike="noStrike" baseline="0" dirty="0">
                <a:latin typeface="Verdana" panose="020B0604030504040204" pitchFamily="34" charset="0"/>
              </a:rPr>
              <a:t>On stock as </a:t>
            </a:r>
            <a:r>
              <a:rPr lang="sv-SE" sz="1900" b="0" i="0" u="none" strike="noStrike" baseline="0" dirty="0" err="1">
                <a:latin typeface="Verdana" panose="020B0604030504040204" pitchFamily="34" charset="0"/>
              </a:rPr>
              <a:t>of</a:t>
            </a:r>
            <a:r>
              <a:rPr lang="sv-SE" sz="1900" b="0" i="0" u="none" strike="noStrike" baseline="0" dirty="0">
                <a:latin typeface="Verdana" panose="020B0604030504040204" pitchFamily="34" charset="0"/>
              </a:rPr>
              <a:t> 01/2024</a:t>
            </a:r>
          </a:p>
          <a:p>
            <a:pPr algn="ctr">
              <a:lnSpc>
                <a:spcPct val="100000"/>
              </a:lnSpc>
            </a:pPr>
            <a:endParaRPr lang="sv-SE" sz="1900" dirty="0"/>
          </a:p>
        </p:txBody>
      </p:sp>
      <p:pic>
        <p:nvPicPr>
          <p:cNvPr id="5" name="Bildobjekt 4" descr="En bild som visar mat, måltid, platta, Tallrik&#10;&#10;Automatiskt genererad beskrivning">
            <a:extLst>
              <a:ext uri="{FF2B5EF4-FFF2-40B4-BE49-F238E27FC236}">
                <a16:creationId xmlns:a16="http://schemas.microsoft.com/office/drawing/2014/main" id="{CB68D8C2-C85E-8FE6-6A8D-DCD408356DF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111"/>
          <a:stretch/>
        </p:blipFill>
        <p:spPr>
          <a:xfrm>
            <a:off x="7620000" y="10"/>
            <a:ext cx="4572000" cy="6857990"/>
          </a:xfrm>
          <a:prstGeom prst="rect">
            <a:avLst/>
          </a:prstGeom>
        </p:spPr>
      </p:pic>
      <p:grpSp>
        <p:nvGrpSpPr>
          <p:cNvPr id="24" name="Group 15">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6258" y="2320171"/>
            <a:ext cx="867485" cy="115439"/>
            <a:chOff x="8910933" y="1861308"/>
            <a:chExt cx="867485" cy="115439"/>
          </a:xfrm>
        </p:grpSpPr>
        <p:sp>
          <p:nvSpPr>
            <p:cNvPr id="25" name="Rectangle 16">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39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C6E7651-1C1C-66AC-FA9A-5B464372B188}"/>
              </a:ext>
            </a:extLst>
          </p:cNvPr>
          <p:cNvSpPr>
            <a:spLocks noGrp="1"/>
          </p:cNvSpPr>
          <p:nvPr>
            <p:ph type="title"/>
          </p:nvPr>
        </p:nvSpPr>
        <p:spPr>
          <a:xfrm>
            <a:off x="1038883" y="1000366"/>
            <a:ext cx="3995397" cy="1239627"/>
          </a:xfrm>
        </p:spPr>
        <p:txBody>
          <a:bodyPr anchor="b">
            <a:normAutofit/>
          </a:bodyPr>
          <a:lstStyle/>
          <a:p>
            <a:pPr algn="ctr"/>
            <a:r>
              <a:rPr lang="sv-SE" dirty="0">
                <a:solidFill>
                  <a:srgbClr val="DA6218"/>
                </a:solidFill>
                <a:hlinkClick r:id="rId2">
                  <a:extLst>
                    <a:ext uri="{A12FA001-AC4F-418D-AE19-62706E023703}">
                      <ahyp:hlinkClr xmlns:ahyp="http://schemas.microsoft.com/office/drawing/2018/hyperlinkcolor" val="tx"/>
                    </a:ext>
                  </a:extLst>
                </a:hlinkClick>
              </a:rPr>
              <a:t>Playground EMBRACE</a:t>
            </a:r>
            <a:endParaRPr lang="sv-SE" dirty="0">
              <a:solidFill>
                <a:srgbClr val="DA6218"/>
              </a:solidFill>
            </a:endParaRPr>
          </a:p>
        </p:txBody>
      </p:sp>
      <p:sp>
        <p:nvSpPr>
          <p:cNvPr id="3" name="Platshållare för innehåll 2">
            <a:extLst>
              <a:ext uri="{FF2B5EF4-FFF2-40B4-BE49-F238E27FC236}">
                <a16:creationId xmlns:a16="http://schemas.microsoft.com/office/drawing/2014/main" id="{E1307C29-58CC-C9EA-933B-AD1E1D3338B4}"/>
              </a:ext>
            </a:extLst>
          </p:cNvPr>
          <p:cNvSpPr>
            <a:spLocks noGrp="1"/>
          </p:cNvSpPr>
          <p:nvPr>
            <p:ph idx="1"/>
          </p:nvPr>
        </p:nvSpPr>
        <p:spPr>
          <a:xfrm>
            <a:off x="1096144" y="2884395"/>
            <a:ext cx="3862062" cy="2469140"/>
          </a:xfrm>
        </p:spPr>
        <p:txBody>
          <a:bodyPr>
            <a:normAutofit/>
          </a:bodyPr>
          <a:lstStyle/>
          <a:p>
            <a:pPr algn="ctr">
              <a:lnSpc>
                <a:spcPct val="100000"/>
              </a:lnSpc>
            </a:pPr>
            <a:r>
              <a:rPr lang="en-US" sz="1400" b="0" i="0" u="none" strike="noStrike" baseline="0">
                <a:latin typeface="Verdana" panose="020B0604030504040204" pitchFamily="34" charset="0"/>
              </a:rPr>
              <a:t>Collection made of Eco-</a:t>
            </a:r>
            <a:r>
              <a:rPr lang="en-US" sz="1400" b="0" i="0" u="none" strike="noStrike" baseline="0" err="1">
                <a:latin typeface="Verdana" panose="020B0604030504040204" pitchFamily="34" charset="0"/>
              </a:rPr>
              <a:t>Gres</a:t>
            </a:r>
            <a:r>
              <a:rPr lang="en-US" sz="1400" b="0" i="0" u="none" strike="noStrike" baseline="0">
                <a:latin typeface="Verdana" panose="020B0604030504040204" pitchFamily="34" charset="0"/>
              </a:rPr>
              <a:t>® with a soft design language and a natural, nest-like look</a:t>
            </a:r>
          </a:p>
          <a:p>
            <a:pPr algn="ctr">
              <a:lnSpc>
                <a:spcPct val="100000"/>
              </a:lnSpc>
            </a:pPr>
            <a:r>
              <a:rPr lang="sv-SE" sz="1400" b="0" i="0" u="none" strike="noStrike" baseline="0">
                <a:latin typeface="Verdana" panose="020B0604030504040204" pitchFamily="34" charset="0"/>
              </a:rPr>
              <a:t>Matt </a:t>
            </a:r>
            <a:r>
              <a:rPr lang="sv-SE" sz="1400" b="0" i="0" u="none" strike="noStrike" baseline="0" err="1">
                <a:latin typeface="Verdana" panose="020B0604030504040204" pitchFamily="34" charset="0"/>
              </a:rPr>
              <a:t>outer</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surfaces</a:t>
            </a:r>
            <a:endParaRPr lang="sv-SE" sz="1400" b="0" i="0" u="none" strike="noStrike" baseline="0">
              <a:latin typeface="Verdana" panose="020B0604030504040204" pitchFamily="34" charset="0"/>
            </a:endParaRPr>
          </a:p>
          <a:p>
            <a:pPr algn="ctr">
              <a:lnSpc>
                <a:spcPct val="100000"/>
              </a:lnSpc>
            </a:pPr>
            <a:r>
              <a:rPr lang="sv-SE" sz="1400" b="0" i="0" u="none" strike="noStrike" baseline="0" err="1">
                <a:latin typeface="Verdana" panose="020B0604030504040204" pitchFamily="34" charset="0"/>
              </a:rPr>
              <a:t>Glaze</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available</a:t>
            </a:r>
            <a:r>
              <a:rPr lang="sv-SE" sz="1400" b="0" i="0" u="none" strike="noStrike" baseline="0">
                <a:latin typeface="Verdana" panose="020B0604030504040204" pitchFamily="34" charset="0"/>
              </a:rPr>
              <a:t> in </a:t>
            </a:r>
            <a:r>
              <a:rPr lang="sv-SE" sz="1400" b="0" i="0" u="none" strike="noStrike" baseline="0" err="1">
                <a:latin typeface="Verdana" panose="020B0604030504040204" pitchFamily="34" charset="0"/>
              </a:rPr>
              <a:t>glossy</a:t>
            </a:r>
            <a:r>
              <a:rPr lang="sv-SE" sz="1400" b="0" i="0" u="none" strike="noStrike" baseline="0">
                <a:latin typeface="Verdana" panose="020B0604030504040204" pitchFamily="34" charset="0"/>
              </a:rPr>
              <a:t> black and </a:t>
            </a:r>
            <a:r>
              <a:rPr lang="sv-SE" sz="1400" b="0" i="0" u="none" strike="noStrike" baseline="0" err="1">
                <a:latin typeface="Verdana" panose="020B0604030504040204" pitchFamily="34" charset="0"/>
              </a:rPr>
              <a:t>light</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effect</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glaze</a:t>
            </a:r>
            <a:endParaRPr lang="sv-SE" sz="1400" b="0" i="0" u="none" strike="noStrike" baseline="0">
              <a:latin typeface="Verdana" panose="020B0604030504040204" pitchFamily="34" charset="0"/>
            </a:endParaRPr>
          </a:p>
          <a:p>
            <a:pPr algn="ctr">
              <a:lnSpc>
                <a:spcPct val="100000"/>
              </a:lnSpc>
            </a:pPr>
            <a:r>
              <a:rPr lang="sv-SE" sz="1400" b="0" i="0" u="none" strike="noStrike" baseline="0" err="1">
                <a:latin typeface="Verdana" panose="020B0604030504040204" pitchFamily="34" charset="0"/>
              </a:rPr>
              <a:t>Designed</a:t>
            </a:r>
            <a:r>
              <a:rPr lang="sv-SE" sz="1400" b="0" i="0" u="none" strike="noStrike" baseline="0">
                <a:latin typeface="Verdana" panose="020B0604030504040204" pitchFamily="34" charset="0"/>
              </a:rPr>
              <a:t> </a:t>
            </a:r>
            <a:r>
              <a:rPr lang="sv-SE" sz="1400" b="0" i="0" u="none" strike="noStrike" baseline="0" err="1">
                <a:latin typeface="Verdana" panose="020B0604030504040204" pitchFamily="34" charset="0"/>
              </a:rPr>
              <a:t>exclusively</a:t>
            </a:r>
            <a:r>
              <a:rPr lang="sv-SE" sz="1400" b="0" i="0" u="none" strike="noStrike" baseline="0">
                <a:latin typeface="Verdana" panose="020B0604030504040204" pitchFamily="34" charset="0"/>
              </a:rPr>
              <a:t> for Playground</a:t>
            </a:r>
          </a:p>
          <a:p>
            <a:pPr algn="ctr">
              <a:lnSpc>
                <a:spcPct val="100000"/>
              </a:lnSpc>
            </a:pPr>
            <a:r>
              <a:rPr lang="sv-SE" sz="1400" b="0" i="0" u="none" strike="noStrike" baseline="0">
                <a:latin typeface="Verdana" panose="020B0604030504040204" pitchFamily="34" charset="0"/>
              </a:rPr>
              <a:t>On stock as </a:t>
            </a:r>
            <a:r>
              <a:rPr lang="sv-SE" sz="1400" b="0" i="0" u="none" strike="noStrike" baseline="0" err="1">
                <a:latin typeface="Verdana" panose="020B0604030504040204" pitchFamily="34" charset="0"/>
              </a:rPr>
              <a:t>of</a:t>
            </a:r>
            <a:r>
              <a:rPr lang="sv-SE" sz="1400" b="0" i="0" u="none" strike="noStrike" baseline="0">
                <a:latin typeface="Verdana" panose="020B0604030504040204" pitchFamily="34" charset="0"/>
              </a:rPr>
              <a:t> 02/2024</a:t>
            </a:r>
          </a:p>
          <a:p>
            <a:pPr algn="ctr">
              <a:lnSpc>
                <a:spcPct val="100000"/>
              </a:lnSpc>
            </a:pPr>
            <a:endParaRPr lang="sv-SE" sz="1400"/>
          </a:p>
        </p:txBody>
      </p:sp>
      <p:pic>
        <p:nvPicPr>
          <p:cNvPr id="5" name="Bildobjekt 4" descr="En bild som visar mat, Servis, bord, Matlagningsredskap&#10;&#10;Automatiskt genererad beskrivning">
            <a:extLst>
              <a:ext uri="{FF2B5EF4-FFF2-40B4-BE49-F238E27FC236}">
                <a16:creationId xmlns:a16="http://schemas.microsoft.com/office/drawing/2014/main" id="{8ACC9AB5-E946-FD78-B20B-D7286BEC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1328122"/>
            <a:ext cx="5715000" cy="4286250"/>
          </a:xfrm>
          <a:prstGeom prst="rect">
            <a:avLst/>
          </a:prstGeom>
        </p:spPr>
      </p:pic>
      <p:grpSp>
        <p:nvGrpSpPr>
          <p:cNvPr id="21" name="Group 13">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22" name="Rectangle 14">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730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mat, Mellanmål, måltid, Snabbmat&#10;&#10;Automatiskt genererad beskrivning">
            <a:extLst>
              <a:ext uri="{FF2B5EF4-FFF2-40B4-BE49-F238E27FC236}">
                <a16:creationId xmlns:a16="http://schemas.microsoft.com/office/drawing/2014/main" id="{02786BC5-8D7C-3D64-EBF9-FD0BF892B167}"/>
              </a:ext>
            </a:extLst>
          </p:cNvPr>
          <p:cNvPicPr>
            <a:picLocks noChangeAspect="1"/>
          </p:cNvPicPr>
          <p:nvPr/>
        </p:nvPicPr>
        <p:blipFill rotWithShape="1">
          <a:blip r:embed="rId2">
            <a:extLst>
              <a:ext uri="{28A0092B-C50C-407E-A947-70E740481C1C}">
                <a14:useLocalDpi xmlns:a14="http://schemas.microsoft.com/office/drawing/2010/main" val="0"/>
              </a:ext>
            </a:extLst>
          </a:blip>
          <a:srcRect t="21566" b="3434"/>
          <a:stretch/>
        </p:blipFill>
        <p:spPr>
          <a:xfrm>
            <a:off x="20" y="10"/>
            <a:ext cx="12191980" cy="6857991"/>
          </a:xfrm>
          <a:prstGeom prst="rect">
            <a:avLst/>
          </a:prstGeom>
        </p:spPr>
      </p:pic>
      <p:sp>
        <p:nvSpPr>
          <p:cNvPr id="32"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5B8C0D1-D889-E200-0F7C-9CA3076A66A7}"/>
              </a:ext>
            </a:extLst>
          </p:cNvPr>
          <p:cNvSpPr>
            <a:spLocks noGrp="1"/>
          </p:cNvSpPr>
          <p:nvPr>
            <p:ph type="title"/>
          </p:nvPr>
        </p:nvSpPr>
        <p:spPr>
          <a:xfrm>
            <a:off x="1038883" y="1000366"/>
            <a:ext cx="3995397" cy="1239627"/>
          </a:xfrm>
        </p:spPr>
        <p:txBody>
          <a:bodyPr anchor="b">
            <a:normAutofit/>
          </a:bodyPr>
          <a:lstStyle/>
          <a:p>
            <a:pPr algn="ctr"/>
            <a:r>
              <a:rPr lang="sv-SE" dirty="0">
                <a:solidFill>
                  <a:schemeClr val="tx1"/>
                </a:solidFill>
                <a:hlinkClick r:id="rId3">
                  <a:extLst>
                    <a:ext uri="{A12FA001-AC4F-418D-AE19-62706E023703}">
                      <ahyp:hlinkClr xmlns:ahyp="http://schemas.microsoft.com/office/drawing/2018/hyperlinkcolor" val="tx"/>
                    </a:ext>
                  </a:extLst>
                </a:hlinkClick>
              </a:rPr>
              <a:t>Playground ELEVATE</a:t>
            </a:r>
            <a:endParaRPr lang="sv-SE" dirty="0">
              <a:solidFill>
                <a:schemeClr val="tx1"/>
              </a:solidFill>
            </a:endParaRPr>
          </a:p>
        </p:txBody>
      </p:sp>
      <p:sp>
        <p:nvSpPr>
          <p:cNvPr id="3" name="Platshållare för innehåll 2">
            <a:extLst>
              <a:ext uri="{FF2B5EF4-FFF2-40B4-BE49-F238E27FC236}">
                <a16:creationId xmlns:a16="http://schemas.microsoft.com/office/drawing/2014/main" id="{BC785086-2930-1176-DC89-CA291833395A}"/>
              </a:ext>
            </a:extLst>
          </p:cNvPr>
          <p:cNvSpPr>
            <a:spLocks noGrp="1"/>
          </p:cNvSpPr>
          <p:nvPr>
            <p:ph idx="1"/>
          </p:nvPr>
        </p:nvSpPr>
        <p:spPr>
          <a:xfrm>
            <a:off x="1038883" y="2884395"/>
            <a:ext cx="3950677" cy="2469140"/>
          </a:xfrm>
        </p:spPr>
        <p:txBody>
          <a:bodyPr>
            <a:normAutofit/>
          </a:bodyPr>
          <a:lstStyle/>
          <a:p>
            <a:pPr algn="ctr">
              <a:lnSpc>
                <a:spcPct val="100000"/>
              </a:lnSpc>
            </a:pPr>
            <a:r>
              <a:rPr lang="en-US" sz="1700" b="0" i="0" u="none" strike="noStrike" baseline="0" dirty="0">
                <a:latin typeface="Verdana" panose="020B0604030504040204" pitchFamily="34" charset="0"/>
              </a:rPr>
              <a:t>Plateau elements made of wood with carved surface structure</a:t>
            </a:r>
          </a:p>
          <a:p>
            <a:pPr algn="ctr">
              <a:lnSpc>
                <a:spcPct val="100000"/>
              </a:lnSpc>
            </a:pPr>
            <a:r>
              <a:rPr lang="en-US" sz="1700" b="0" i="0" u="none" strike="noStrike" baseline="0" dirty="0">
                <a:latin typeface="Verdana" panose="020B0604030504040204" pitchFamily="34" charset="0"/>
              </a:rPr>
              <a:t>Available in oak and walnut</a:t>
            </a:r>
          </a:p>
          <a:p>
            <a:pPr algn="ctr">
              <a:lnSpc>
                <a:spcPct val="100000"/>
              </a:lnSpc>
            </a:pPr>
            <a:r>
              <a:rPr lang="sv-SE" sz="1700" b="0" i="0" u="none" strike="noStrike" baseline="0" dirty="0" err="1">
                <a:latin typeface="Verdana" panose="020B0604030504040204" pitchFamily="34" charset="0"/>
              </a:rPr>
              <a:t>Designed</a:t>
            </a:r>
            <a:r>
              <a:rPr lang="sv-SE" sz="1700" b="0" i="0" u="none" strike="noStrike" baseline="0" dirty="0">
                <a:latin typeface="Verdana" panose="020B0604030504040204" pitchFamily="34" charset="0"/>
              </a:rPr>
              <a:t> </a:t>
            </a:r>
            <a:r>
              <a:rPr lang="sv-SE" sz="1700" b="0" i="0" u="none" strike="noStrike" baseline="0" dirty="0" err="1">
                <a:latin typeface="Verdana" panose="020B0604030504040204" pitchFamily="34" charset="0"/>
              </a:rPr>
              <a:t>exclusively</a:t>
            </a:r>
            <a:r>
              <a:rPr lang="sv-SE" sz="1700" b="0" i="0" u="none" strike="noStrike" baseline="0" dirty="0">
                <a:latin typeface="Verdana" panose="020B0604030504040204" pitchFamily="34" charset="0"/>
              </a:rPr>
              <a:t> for Playground</a:t>
            </a:r>
          </a:p>
          <a:p>
            <a:pPr algn="ctr">
              <a:lnSpc>
                <a:spcPct val="100000"/>
              </a:lnSpc>
            </a:pPr>
            <a:r>
              <a:rPr lang="sv-SE" sz="1700" b="0" i="0" u="none" strike="noStrike" baseline="0" dirty="0">
                <a:latin typeface="Verdana" panose="020B0604030504040204" pitchFamily="34" charset="0"/>
              </a:rPr>
              <a:t>On stock as </a:t>
            </a:r>
            <a:r>
              <a:rPr lang="sv-SE" sz="1700" b="0" i="0" u="none" strike="noStrike" baseline="0" dirty="0" err="1">
                <a:latin typeface="Verdana" panose="020B0604030504040204" pitchFamily="34" charset="0"/>
              </a:rPr>
              <a:t>of</a:t>
            </a:r>
            <a:r>
              <a:rPr lang="sv-SE" sz="1700" b="0" i="0" u="none" strike="noStrike" baseline="0" dirty="0">
                <a:latin typeface="Verdana" panose="020B0604030504040204" pitchFamily="34" charset="0"/>
              </a:rPr>
              <a:t> 03/2024</a:t>
            </a:r>
          </a:p>
          <a:p>
            <a:pPr algn="ctr">
              <a:lnSpc>
                <a:spcPct val="100000"/>
              </a:lnSpc>
            </a:pPr>
            <a:endParaRPr lang="sv-SE" sz="1700" dirty="0"/>
          </a:p>
        </p:txBody>
      </p:sp>
      <p:grpSp>
        <p:nvGrpSpPr>
          <p:cNvPr id="33" name="Group 25">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34" name="Rectangle 26">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1636516"/>
      </p:ext>
    </p:extLst>
  </p:cSld>
  <p:clrMapOvr>
    <a:masterClrMapping/>
  </p:clrMapOvr>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48495654A7F5741A6F36C1F336702D1" ma:contentTypeVersion="18" ma:contentTypeDescription="Skapa ett nytt dokument." ma:contentTypeScope="" ma:versionID="fb605f5045b5802abed3ddfdf4a5d0e8">
  <xsd:schema xmlns:xsd="http://www.w3.org/2001/XMLSchema" xmlns:xs="http://www.w3.org/2001/XMLSchema" xmlns:p="http://schemas.microsoft.com/office/2006/metadata/properties" xmlns:ns2="c6fe0576-b816-4ad8-89aa-90850e9dea04" xmlns:ns3="96c8664a-ba46-4c78-8538-c260d287175e" targetNamespace="http://schemas.microsoft.com/office/2006/metadata/properties" ma:root="true" ma:fieldsID="996ad03465013502714379164fe4885b" ns2:_="" ns3:_="">
    <xsd:import namespace="c6fe0576-b816-4ad8-89aa-90850e9dea04"/>
    <xsd:import namespace="96c8664a-ba46-4c78-8538-c260d28717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e0576-b816-4ad8-89aa-90850e9de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dbaf3e78-2954-4e8e-a4f7-d0f032fdaf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c8664a-ba46-4c78-8538-c260d287175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dcf9520-f07a-4c06-964d-d00b6199e8cf}" ma:internalName="TaxCatchAll" ma:showField="CatchAllData" ma:web="96c8664a-ba46-4c78-8538-c260d287175e">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6c8664a-ba46-4c78-8538-c260d287175e" xsi:nil="true"/>
    <lcf76f155ced4ddcb4097134ff3c332f xmlns="c6fe0576-b816-4ad8-89aa-90850e9dea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5463F9-6013-41A8-A7B2-64659B595FCC}">
  <ds:schemaRefs>
    <ds:schemaRef ds:uri="http://schemas.microsoft.com/sharepoint/v3/contenttype/forms"/>
  </ds:schemaRefs>
</ds:datastoreItem>
</file>

<file path=customXml/itemProps2.xml><?xml version="1.0" encoding="utf-8"?>
<ds:datastoreItem xmlns:ds="http://schemas.openxmlformats.org/officeDocument/2006/customXml" ds:itemID="{AC03DF2B-5A27-4B79-9EA5-22C7A3D17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fe0576-b816-4ad8-89aa-90850e9dea04"/>
    <ds:schemaRef ds:uri="96c8664a-ba46-4c78-8538-c260d2871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877F1-3DB4-474E-B6F0-5CB75B8C1CC4}">
  <ds:schemaRefs>
    <ds:schemaRef ds:uri="http://schemas.microsoft.com/office/2006/metadata/properties"/>
    <ds:schemaRef ds:uri="http://schemas.microsoft.com/office/infopath/2007/PartnerControls"/>
    <ds:schemaRef ds:uri="96c8664a-ba46-4c78-8538-c260d287175e"/>
    <ds:schemaRef ds:uri="c6fe0576-b816-4ad8-89aa-90850e9dea04"/>
  </ds:schemaRefs>
</ds:datastoreItem>
</file>

<file path=docProps/app.xml><?xml version="1.0" encoding="utf-8"?>
<Properties xmlns="http://schemas.openxmlformats.org/officeDocument/2006/extended-properties" xmlns:vt="http://schemas.openxmlformats.org/officeDocument/2006/docPropsVTypes">
  <TotalTime>86</TotalTime>
  <Words>932</Words>
  <Application>Microsoft Office PowerPoint</Application>
  <PresentationFormat>Bredbild</PresentationFormat>
  <Paragraphs>130</Paragraphs>
  <Slides>18</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18</vt:i4>
      </vt:variant>
    </vt:vector>
  </HeadingPairs>
  <TitlesOfParts>
    <vt:vector size="27" baseType="lpstr">
      <vt:lpstr>Arial</vt:lpstr>
      <vt:lpstr>AvenirNextLTPro-Regular</vt:lpstr>
      <vt:lpstr>Bembo</vt:lpstr>
      <vt:lpstr>Calibri</vt:lpstr>
      <vt:lpstr>Cambria Math</vt:lpstr>
      <vt:lpstr>LoveloBlack</vt:lpstr>
      <vt:lpstr>ProximaNova</vt:lpstr>
      <vt:lpstr>Verdana</vt:lpstr>
      <vt:lpstr>AdornVTI</vt:lpstr>
      <vt:lpstr>Nyheter 2024</vt:lpstr>
      <vt:lpstr>Bauscher AIRFLOW ESSENTA</vt:lpstr>
      <vt:lpstr>Bauscher REUSABLE </vt:lpstr>
      <vt:lpstr>Schönwald COMPANION</vt:lpstr>
      <vt:lpstr>SCHÖNWALD CREATE</vt:lpstr>
      <vt:lpstr>Schönwald SHOWPIECES MATT</vt:lpstr>
      <vt:lpstr>Playground SPOT ON</vt:lpstr>
      <vt:lpstr>Playground EMBRACE</vt:lpstr>
      <vt:lpstr>Playground ELEVATE</vt:lpstr>
      <vt:lpstr>Playground RENEW (new items)</vt:lpstr>
      <vt:lpstr>WMF SHADES</vt:lpstr>
      <vt:lpstr>WMF Hot &amp; Fresh Black</vt:lpstr>
      <vt:lpstr>WMF BALANCE</vt:lpstr>
      <vt:lpstr>WMF AVA</vt:lpstr>
      <vt:lpstr>HEPP CUTTING EDGE</vt:lpstr>
      <vt:lpstr>Zwiesel Glas – UP tumblers</vt:lpstr>
      <vt:lpstr>Zwiesel Glas - CINCO</vt:lpstr>
      <vt:lpstr>United Tables - TREVI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Nyheter 2024</dc:title>
  <dc:creator>Niklas Norrhem Buhr Agenturer AB</dc:creator>
  <cp:lastModifiedBy>Niklas Norrhem Buhr Agenturer AB</cp:lastModifiedBy>
  <cp:revision>1</cp:revision>
  <dcterms:created xsi:type="dcterms:W3CDTF">2024-02-05T13:12:36Z</dcterms:created>
  <dcterms:modified xsi:type="dcterms:W3CDTF">2024-02-06T09:39:51Z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0x010100D48495654A7F5741A6F36C1F336702D1</vt:lpwstr>
  </property>
  <property fmtid="{D5CDD505-2E9C-101B-9397-08002B2CF9AE}" pid="3" name="MediaServiceImageTags">
    <vt:lpwstr/>
  </property>
</Properties>
</file>